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7" r:id="rId2"/>
    <p:sldId id="262" r:id="rId3"/>
    <p:sldId id="256" r:id="rId4"/>
    <p:sldId id="258" r:id="rId5"/>
    <p:sldId id="273" r:id="rId6"/>
    <p:sldId id="260" r:id="rId7"/>
    <p:sldId id="261" r:id="rId8"/>
    <p:sldId id="263" r:id="rId9"/>
    <p:sldId id="264" r:id="rId10"/>
    <p:sldId id="265" r:id="rId11"/>
    <p:sldId id="267" r:id="rId12"/>
    <p:sldId id="268" r:id="rId13"/>
    <p:sldId id="299" r:id="rId14"/>
    <p:sldId id="280" r:id="rId15"/>
    <p:sldId id="287" r:id="rId16"/>
    <p:sldId id="288" r:id="rId17"/>
    <p:sldId id="289" r:id="rId18"/>
    <p:sldId id="281" r:id="rId19"/>
    <p:sldId id="283" r:id="rId20"/>
    <p:sldId id="284" r:id="rId21"/>
    <p:sldId id="285" r:id="rId22"/>
    <p:sldId id="286" r:id="rId23"/>
    <p:sldId id="274" r:id="rId24"/>
    <p:sldId id="275" r:id="rId25"/>
    <p:sldId id="276" r:id="rId26"/>
    <p:sldId id="278" r:id="rId27"/>
    <p:sldId id="279" r:id="rId28"/>
    <p:sldId id="297" r:id="rId29"/>
    <p:sldId id="296" r:id="rId30"/>
    <p:sldId id="298" r:id="rId31"/>
    <p:sldId id="295" r:id="rId32"/>
    <p:sldId id="266" r:id="rId33"/>
    <p:sldId id="272" r:id="rId34"/>
  </p:sldIdLst>
  <p:sldSz cx="12192000" cy="6858000"/>
  <p:notesSz cx="6858000" cy="9144000"/>
  <p:embeddedFontLst>
    <p:embeddedFont>
      <p:font typeface="맑은 고딕" panose="020B0503020000020004" pitchFamily="34" charset="-127"/>
      <p:regular r:id="rId36"/>
      <p:bold r:id="rId37"/>
    </p:embeddedFont>
    <p:embeddedFont>
      <p:font typeface="에스코어 드림 4 Regular" panose="020B0203030302020204" pitchFamily="34" charset="-127"/>
      <p:regular r:id="rId38"/>
    </p:embeddedFont>
    <p:embeddedFont>
      <p:font typeface="에스코어 드림 5 Medium" panose="020B0503030302020204" pitchFamily="34" charset="-127"/>
      <p:regular r:id="rId39"/>
    </p:embeddedFont>
    <p:embeddedFont>
      <p:font typeface="에스코어 드림 6 Bold" panose="020B0503030302020204" pitchFamily="34" charset="-127"/>
      <p:regular r:id="rId40"/>
      <p:bold r:id="rId41"/>
    </p:embeddedFont>
    <p:embeddedFont>
      <p:font typeface="에스코어 드림 7 ExtraBold" panose="020B0503030302020204" pitchFamily="34" charset="-127"/>
      <p:bold r:id="rId42"/>
    </p:embeddedFont>
    <p:embeddedFont>
      <p:font typeface="에스코어 드림 8 Heavy" panose="020B0503030302020204" pitchFamily="34" charset="-127"/>
      <p:bold r:id="rId43"/>
    </p:embeddedFont>
    <p:embeddedFont>
      <p:font typeface="S-Core Dream 5 Medium" panose="020B0503030302020204" pitchFamily="34" charset="-127"/>
      <p:regular r:id="rId44"/>
    </p:embeddedFont>
    <p:embeddedFont>
      <p:font typeface="S-Core Dream 6 Bold" panose="020B0503030302020204" pitchFamily="34" charset="-127"/>
      <p:regular r:id="rId45"/>
      <p:bold r:id="rId46"/>
    </p:embeddedFont>
    <p:embeddedFont>
      <p:font typeface="S-Core Dream 8 Heavy" panose="020B0503030302020204" pitchFamily="34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025"/>
    <a:srgbClr val="F47220"/>
    <a:srgbClr val="F37221"/>
    <a:srgbClr val="D95926"/>
    <a:srgbClr val="F77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4" autoAdjust="0"/>
    <p:restoredTop sz="96078" autoAdjust="0"/>
  </p:normalViewPr>
  <p:slideViewPr>
    <p:cSldViewPr snapToGrid="0">
      <p:cViewPr varScale="1">
        <p:scale>
          <a:sx n="119" d="100"/>
          <a:sy n="119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E901A-D5B6-49E0-AEF5-E043E5404734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0B513-522C-4FFE-ACFD-7033A9E03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1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95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9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91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002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79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45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464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4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89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9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3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0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8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4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8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5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57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77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4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16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3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0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em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sv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6FA267E-2B3F-479E-2055-1D0B1A73535D}"/>
              </a:ext>
            </a:extLst>
          </p:cNvPr>
          <p:cNvGrpSpPr/>
          <p:nvPr/>
        </p:nvGrpSpPr>
        <p:grpSpPr>
          <a:xfrm>
            <a:off x="1649506" y="-999308"/>
            <a:ext cx="8892988" cy="8892988"/>
            <a:chOff x="1884472" y="-410019"/>
            <a:chExt cx="7689834" cy="768983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96C5987-12F4-3CB8-3822-AF4BB66A61A6}"/>
                </a:ext>
              </a:extLst>
            </p:cNvPr>
            <p:cNvSpPr/>
            <p:nvPr/>
          </p:nvSpPr>
          <p:spPr>
            <a:xfrm>
              <a:off x="1884472" y="-410019"/>
              <a:ext cx="7689834" cy="7689834"/>
            </a:xfrm>
            <a:prstGeom prst="ellipse">
              <a:avLst/>
            </a:prstGeom>
            <a:solidFill>
              <a:srgbClr val="F77F35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C031628-944C-6999-DAC5-08BEFF077800}"/>
                </a:ext>
              </a:extLst>
            </p:cNvPr>
            <p:cNvGrpSpPr/>
            <p:nvPr/>
          </p:nvGrpSpPr>
          <p:grpSpPr>
            <a:xfrm>
              <a:off x="2647358" y="377601"/>
              <a:ext cx="6139327" cy="6139327"/>
              <a:chOff x="7229573" y="2433079"/>
              <a:chExt cx="1353428" cy="1353428"/>
            </a:xfrm>
            <a:solidFill>
              <a:srgbClr val="F77F35">
                <a:alpha val="10000"/>
              </a:srgbClr>
            </a:solidFill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01CA5750-3FA5-D762-E337-FB4CC3F87755}"/>
                  </a:ext>
                </a:extLst>
              </p:cNvPr>
              <p:cNvSpPr/>
              <p:nvPr/>
            </p:nvSpPr>
            <p:spPr>
              <a:xfrm>
                <a:off x="7229573" y="2433079"/>
                <a:ext cx="1353428" cy="13534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850ECFDA-6EF2-120A-8DAD-1998D05A4BC4}"/>
                  </a:ext>
                </a:extLst>
              </p:cNvPr>
              <p:cNvSpPr/>
              <p:nvPr/>
            </p:nvSpPr>
            <p:spPr>
              <a:xfrm>
                <a:off x="7409420" y="2612929"/>
                <a:ext cx="993734" cy="9937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EED50CF-F43C-035E-0E68-75138F8FB5AE}"/>
                  </a:ext>
                </a:extLst>
              </p:cNvPr>
              <p:cNvSpPr/>
              <p:nvPr/>
            </p:nvSpPr>
            <p:spPr>
              <a:xfrm>
                <a:off x="7663791" y="2867300"/>
                <a:ext cx="484991" cy="4849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" name="Picture 2" descr="https://cdn.discordapp.com/attachments/1164772222615965696/1170952265046167642/4abdb0851814de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047328"/>
            <a:ext cx="6534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B31B94F-8844-1E9C-DD7A-5449014F0F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24" y="699887"/>
            <a:ext cx="1900021" cy="51526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FED1A847-0488-264E-4CC1-D7C5CF09D5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15" y="501123"/>
            <a:ext cx="1900021" cy="50720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12FE0D87-43F7-8479-F5A4-E0D09A9F8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27" y="5734109"/>
            <a:ext cx="1577984" cy="51526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0DB0D4E-5131-F0AF-7F77-67AD030677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329" y="5281801"/>
            <a:ext cx="1577984" cy="51526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22FFB6C-C31F-AC31-3249-98F1612A57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981" y="6056823"/>
            <a:ext cx="1127131" cy="515260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C237CFCB-B116-1BD9-F6D8-41FE4CF484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57" y="1778468"/>
            <a:ext cx="1014418" cy="50720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A5285468-61D7-7AC8-4C3B-2C4CEE7476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791" y="3523955"/>
            <a:ext cx="1014418" cy="507209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C4BFA3BA-A63A-5C44-EDC7-EFA805FABD5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5" y="4382762"/>
            <a:ext cx="1577984" cy="515260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47CA9AB2-0C40-F85F-99A1-4956CA5919F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0" y="1348503"/>
            <a:ext cx="1900021" cy="515260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936D8A6-9207-64FD-3ED5-24A1E5E6AFE5}"/>
              </a:ext>
            </a:extLst>
          </p:cNvPr>
          <p:cNvSpPr/>
          <p:nvPr/>
        </p:nvSpPr>
        <p:spPr>
          <a:xfrm>
            <a:off x="2913942" y="3485927"/>
            <a:ext cx="6417904" cy="408064"/>
          </a:xfrm>
          <a:prstGeom prst="rect">
            <a:avLst/>
          </a:prstGeom>
          <a:solidFill>
            <a:srgbClr val="D959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FFFF00"/>
              </a:highlight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DF78D96-50DB-267E-F844-6411C18F8530}"/>
              </a:ext>
            </a:extLst>
          </p:cNvPr>
          <p:cNvSpPr/>
          <p:nvPr/>
        </p:nvSpPr>
        <p:spPr>
          <a:xfrm>
            <a:off x="2887048" y="3447186"/>
            <a:ext cx="6417904" cy="408064"/>
          </a:xfrm>
          <a:prstGeom prst="rect">
            <a:avLst/>
          </a:prstGeom>
          <a:solidFill>
            <a:srgbClr val="EF7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2711624" y="3525864"/>
            <a:ext cx="6768752" cy="30777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제주도 여행 항공권 예약 및 일정관리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3516717" y="4757602"/>
            <a:ext cx="5158567" cy="32823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임지훈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  | 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강중현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  |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김선영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  |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박형빈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33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997" r="2000" b="119"/>
          <a:stretch/>
        </p:blipFill>
        <p:spPr>
          <a:xfrm>
            <a:off x="2496000" y="2102639"/>
            <a:ext cx="7200000" cy="3563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20916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Main Page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36876" y="4316814"/>
            <a:ext cx="6911163" cy="1531088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4" name="꺾인 연결선 13"/>
          <p:cNvCxnSpPr/>
          <p:nvPr/>
        </p:nvCxnSpPr>
        <p:spPr>
          <a:xfrm>
            <a:off x="4273420" y="5847902"/>
            <a:ext cx="1106654" cy="329612"/>
          </a:xfrm>
          <a:prstGeom prst="bentConnector3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5380074" y="6021199"/>
            <a:ext cx="4312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제주 관광지를 광고로 노출시켜 수익 창출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69444" y="3350672"/>
            <a:ext cx="1446026" cy="329625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9" name="직선 화살표 연결선 18"/>
          <p:cNvCxnSpPr>
            <a:stCxn id="17" idx="3"/>
          </p:cNvCxnSpPr>
          <p:nvPr/>
        </p:nvCxnSpPr>
        <p:spPr>
          <a:xfrm flipV="1">
            <a:off x="6815470" y="3515484"/>
            <a:ext cx="3211032" cy="1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035561" y="3372505"/>
            <a:ext cx="1695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일정관리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페이지로 이동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32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로그인 및 회원가입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943100" y="6006077"/>
            <a:ext cx="3962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회원가입시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본인여부 확인을 위한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 인증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8666" r="29179"/>
          <a:stretch/>
        </p:blipFill>
        <p:spPr>
          <a:xfrm>
            <a:off x="1943100" y="1760847"/>
            <a:ext cx="3962401" cy="4086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4332" r="34502"/>
          <a:stretch/>
        </p:blipFill>
        <p:spPr>
          <a:xfrm>
            <a:off x="6448427" y="1760847"/>
            <a:ext cx="3800474" cy="4084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2442387" y="3444757"/>
            <a:ext cx="2967813" cy="747017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10402" y="5010924"/>
            <a:ext cx="2676525" cy="609600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6809601" y="6070636"/>
            <a:ext cx="3078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 소셜 로그인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935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2122368" y="5856134"/>
            <a:ext cx="3716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가입된 이메일일 경우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입력한 이메일 주소로 아이디 전송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6347221" y="5856134"/>
            <a:ext cx="3716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인증후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이메일로 임시 비밀번호 발급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31728" r="32398"/>
          <a:stretch/>
        </p:blipFill>
        <p:spPr>
          <a:xfrm>
            <a:off x="2122368" y="1778595"/>
            <a:ext cx="3716663" cy="38816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2160465" y="3121362"/>
            <a:ext cx="3640468" cy="866284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31798" r="32234"/>
          <a:stretch/>
        </p:blipFill>
        <p:spPr>
          <a:xfrm>
            <a:off x="6347220" y="1818556"/>
            <a:ext cx="3722412" cy="3837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6388192" y="3452380"/>
            <a:ext cx="3640468" cy="1764649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2624"/>
            <a:ext cx="5040560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로그인 및 회원가입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90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2624"/>
            <a:ext cx="5040560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회원정보 수정 및 탈퇴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7CEC7B-715E-DE29-BC6B-FFF7CCB2625F}"/>
              </a:ext>
            </a:extLst>
          </p:cNvPr>
          <p:cNvGrpSpPr/>
          <p:nvPr/>
        </p:nvGrpSpPr>
        <p:grpSpPr>
          <a:xfrm>
            <a:off x="2420386" y="1946005"/>
            <a:ext cx="7351229" cy="4345060"/>
            <a:chOff x="3346682" y="1849290"/>
            <a:chExt cx="7351229" cy="43450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A4E433D-B7FB-BB02-B2F5-3D64647F8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223" r="32237"/>
            <a:stretch/>
          </p:blipFill>
          <p:spPr>
            <a:xfrm>
              <a:off x="3346682" y="1849290"/>
              <a:ext cx="3184264" cy="43390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2FF8A13-EA03-47E6-9028-10452D1E9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763" t="8476" r="32804" b="47327"/>
            <a:stretch/>
          </p:blipFill>
          <p:spPr>
            <a:xfrm>
              <a:off x="6981248" y="3805717"/>
              <a:ext cx="3716663" cy="2293878"/>
            </a:xfrm>
            <a:prstGeom prst="rect">
              <a:avLst/>
            </a:prstGeom>
            <a:ln w="38100">
              <a:solidFill>
                <a:srgbClr val="EF7025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4527491" y="6004840"/>
              <a:ext cx="822646" cy="189510"/>
            </a:xfrm>
            <a:prstGeom prst="rect">
              <a:avLst/>
            </a:prstGeom>
            <a:noFill/>
            <a:ln w="28575">
              <a:solidFill>
                <a:srgbClr val="F37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8" name="꺾인 연결선[E] 17">
              <a:extLst>
                <a:ext uri="{FF2B5EF4-FFF2-40B4-BE49-F238E27FC236}">
                  <a16:creationId xmlns:a16="http://schemas.microsoft.com/office/drawing/2014/main" id="{511A69D9-A2FF-2BBF-178B-ACB6D03C6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137" y="5845376"/>
              <a:ext cx="1631111" cy="2542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0439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3411785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관리자 모드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6648C4-526C-84B9-8F0F-BC8001C6084C}"/>
              </a:ext>
            </a:extLst>
          </p:cNvPr>
          <p:cNvGrpSpPr/>
          <p:nvPr/>
        </p:nvGrpSpPr>
        <p:grpSpPr>
          <a:xfrm>
            <a:off x="2343150" y="1604777"/>
            <a:ext cx="7505700" cy="4809891"/>
            <a:chOff x="2595178" y="1505921"/>
            <a:chExt cx="7505700" cy="48098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15333"/>
            <a:stretch/>
          </p:blipFill>
          <p:spPr>
            <a:xfrm>
              <a:off x="2595178" y="2012757"/>
              <a:ext cx="7505700" cy="4303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596260" y="1870106"/>
              <a:ext cx="903793" cy="1098732"/>
            </a:xfrm>
            <a:prstGeom prst="rect">
              <a:avLst/>
            </a:prstGeom>
            <a:noFill/>
            <a:ln w="28575">
              <a:solidFill>
                <a:srgbClr val="F37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3067206" y="1505921"/>
              <a:ext cx="30781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카테고리 별 검색 기능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3853" y="3958962"/>
              <a:ext cx="4782217" cy="695422"/>
            </a:xfrm>
            <a:prstGeom prst="rect">
              <a:avLst/>
            </a:prstGeom>
            <a:ln w="28575">
              <a:solidFill>
                <a:srgbClr val="F37221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349590" y="3978012"/>
              <a:ext cx="409575" cy="209550"/>
            </a:xfrm>
            <a:prstGeom prst="rect">
              <a:avLst/>
            </a:prstGeom>
            <a:noFill/>
            <a:ln w="28575">
              <a:solidFill>
                <a:srgbClr val="F37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>
              <a:stCxn id="9" idx="3"/>
              <a:endCxn id="15" idx="1"/>
            </p:cNvCxnSpPr>
            <p:nvPr/>
          </p:nvCxnSpPr>
          <p:spPr>
            <a:xfrm flipV="1">
              <a:off x="8206070" y="4082787"/>
              <a:ext cx="1143520" cy="223886"/>
            </a:xfrm>
            <a:prstGeom prst="line">
              <a:avLst/>
            </a:prstGeom>
            <a:ln w="28575">
              <a:solidFill>
                <a:srgbClr val="F372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6347053" y="4014285"/>
              <a:ext cx="20911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권한 변경 및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삭제 기능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2" name="꺾인 연결선 31"/>
            <p:cNvCxnSpPr/>
            <p:nvPr/>
          </p:nvCxnSpPr>
          <p:spPr>
            <a:xfrm rot="5400000" flipH="1" flipV="1">
              <a:off x="3209988" y="1494317"/>
              <a:ext cx="213958" cy="537621"/>
            </a:xfrm>
            <a:prstGeom prst="bentConnector2">
              <a:avLst/>
            </a:prstGeom>
            <a:ln w="28575">
              <a:solidFill>
                <a:srgbClr val="F372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4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4030910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관리자 모드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E10CB7-B11F-DEFD-A4D1-A6955B6AFE2A}"/>
              </a:ext>
            </a:extLst>
          </p:cNvPr>
          <p:cNvGrpSpPr/>
          <p:nvPr/>
        </p:nvGrpSpPr>
        <p:grpSpPr>
          <a:xfrm>
            <a:off x="2524125" y="1852417"/>
            <a:ext cx="7143750" cy="4109733"/>
            <a:chOff x="2438401" y="1789070"/>
            <a:chExt cx="7143750" cy="410973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5297"/>
            <a:stretch/>
          </p:blipFill>
          <p:spPr>
            <a:xfrm>
              <a:off x="2438401" y="1789070"/>
              <a:ext cx="7143750" cy="41097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2438401" y="4338376"/>
              <a:ext cx="761999" cy="1098732"/>
            </a:xfrm>
            <a:prstGeom prst="rect">
              <a:avLst/>
            </a:prstGeom>
            <a:noFill/>
            <a:ln w="28575">
              <a:solidFill>
                <a:srgbClr val="F37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3483634" y="4718465"/>
              <a:ext cx="30124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업로드 기능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5" name="직선 화살표 연결선 24"/>
            <p:cNvCxnSpPr>
              <a:stCxn id="20" idx="3"/>
            </p:cNvCxnSpPr>
            <p:nvPr/>
          </p:nvCxnSpPr>
          <p:spPr>
            <a:xfrm>
              <a:off x="3200400" y="4887742"/>
              <a:ext cx="895350" cy="0"/>
            </a:xfrm>
            <a:prstGeom prst="straightConnector1">
              <a:avLst/>
            </a:prstGeom>
            <a:ln w="28575">
              <a:solidFill>
                <a:srgbClr val="F372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B66C94-4EAD-1252-F9CA-0BAF5A0EB444}"/>
              </a:ext>
            </a:extLst>
          </p:cNvPr>
          <p:cNvSpPr txBox="1"/>
          <p:nvPr/>
        </p:nvSpPr>
        <p:spPr>
          <a:xfrm>
            <a:off x="4556937" y="6124111"/>
            <a:ext cx="3078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등록 페이지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13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39" y="1001866"/>
            <a:ext cx="3735635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관리자 모드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908631" y="2902266"/>
            <a:ext cx="30124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연장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수정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삭제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상세보기 기능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5400"/>
          <a:stretch/>
        </p:blipFill>
        <p:spPr>
          <a:xfrm>
            <a:off x="2627653" y="1975998"/>
            <a:ext cx="6936694" cy="3988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2771600" y="1963610"/>
            <a:ext cx="4432132" cy="328054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5303520" y="1516548"/>
            <a:ext cx="30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업체 검색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50461" y="3025377"/>
            <a:ext cx="958252" cy="338554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9408713" y="3194654"/>
            <a:ext cx="487032" cy="0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3FE6F29-0389-D51C-EAA2-6D90B4FDDAB1}"/>
              </a:ext>
            </a:extLst>
          </p:cNvPr>
          <p:cNvCxnSpPr>
            <a:stCxn id="9" idx="0"/>
          </p:cNvCxnSpPr>
          <p:nvPr/>
        </p:nvCxnSpPr>
        <p:spPr>
          <a:xfrm flipV="1">
            <a:off x="4987666" y="1685825"/>
            <a:ext cx="0" cy="277785"/>
          </a:xfrm>
          <a:prstGeom prst="line">
            <a:avLst/>
          </a:prstGeom>
          <a:ln w="28575">
            <a:solidFill>
              <a:srgbClr val="F4722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A87B7-3E7C-4603-9F22-2C42D7C3AD36}"/>
              </a:ext>
            </a:extLst>
          </p:cNvPr>
          <p:cNvCxnSpPr/>
          <p:nvPr/>
        </p:nvCxnSpPr>
        <p:spPr>
          <a:xfrm>
            <a:off x="4987666" y="1685825"/>
            <a:ext cx="315854" cy="0"/>
          </a:xfrm>
          <a:prstGeom prst="straightConnector1">
            <a:avLst/>
          </a:prstGeom>
          <a:ln w="28575">
            <a:solidFill>
              <a:srgbClr val="F4722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080A14-1FC2-6938-6709-479D1D333D8F}"/>
              </a:ext>
            </a:extLst>
          </p:cNvPr>
          <p:cNvSpPr txBox="1"/>
          <p:nvPr/>
        </p:nvSpPr>
        <p:spPr>
          <a:xfrm>
            <a:off x="4556937" y="6124111"/>
            <a:ext cx="3078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목록 페이지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844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39" y="1001866"/>
            <a:ext cx="644073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관리자 모드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466"/>
          <a:stretch/>
        </p:blipFill>
        <p:spPr>
          <a:xfrm>
            <a:off x="1023399" y="2228756"/>
            <a:ext cx="5629275" cy="32448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그룹 18"/>
          <p:cNvGrpSpPr/>
          <p:nvPr/>
        </p:nvGrpSpPr>
        <p:grpSpPr>
          <a:xfrm>
            <a:off x="7067309" y="2190656"/>
            <a:ext cx="4101292" cy="3295744"/>
            <a:chOff x="6890892" y="2228756"/>
            <a:chExt cx="4101292" cy="3295744"/>
          </a:xfrm>
        </p:grpSpPr>
        <p:grpSp>
          <p:nvGrpSpPr>
            <p:cNvPr id="13" name="그룹 12"/>
            <p:cNvGrpSpPr/>
            <p:nvPr/>
          </p:nvGrpSpPr>
          <p:grpSpPr>
            <a:xfrm>
              <a:off x="6890892" y="2228756"/>
              <a:ext cx="4101292" cy="3295744"/>
              <a:chOff x="6890892" y="2228756"/>
              <a:chExt cx="4101292" cy="3295744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0417" y="2228756"/>
                <a:ext cx="4091767" cy="1995984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4"/>
              <a:srcRect t="2788"/>
              <a:stretch/>
            </p:blipFill>
            <p:spPr>
              <a:xfrm>
                <a:off x="6890892" y="3910656"/>
                <a:ext cx="4100354" cy="1613844"/>
              </a:xfrm>
              <a:prstGeom prst="rect">
                <a:avLst/>
              </a:prstGeom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6900417" y="2228756"/>
              <a:ext cx="4090829" cy="3295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2298973" y="5829899"/>
            <a:ext cx="3078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수정 페이지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578892" y="5820973"/>
            <a:ext cx="3078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상세보기 페이지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43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AD8AF0-3EBC-F29B-DDB3-D469CD30DE93}"/>
              </a:ext>
            </a:extLst>
          </p:cNvPr>
          <p:cNvGrpSpPr/>
          <p:nvPr/>
        </p:nvGrpSpPr>
        <p:grpSpPr>
          <a:xfrm>
            <a:off x="1445948" y="1391852"/>
            <a:ext cx="9300105" cy="4968935"/>
            <a:chOff x="1359428" y="1391852"/>
            <a:chExt cx="9300105" cy="49689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428" y="1957946"/>
              <a:ext cx="9300105" cy="38688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3750251" y="3352800"/>
              <a:ext cx="2842954" cy="547486"/>
            </a:xfrm>
            <a:prstGeom prst="rect">
              <a:avLst/>
            </a:prstGeom>
            <a:noFill/>
            <a:ln w="28575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9" idx="0"/>
              <a:endCxn id="15" idx="2"/>
            </p:cNvCxnSpPr>
            <p:nvPr/>
          </p:nvCxnSpPr>
          <p:spPr>
            <a:xfrm flipH="1" flipV="1">
              <a:off x="5162203" y="1730406"/>
              <a:ext cx="9525" cy="1622394"/>
            </a:xfrm>
            <a:prstGeom prst="straightConnector1">
              <a:avLst/>
            </a:prstGeom>
            <a:ln w="28575">
              <a:solidFill>
                <a:srgbClr val="F37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3984565" y="3981450"/>
              <a:ext cx="3883085" cy="1845379"/>
            </a:xfrm>
            <a:prstGeom prst="rect">
              <a:avLst/>
            </a:prstGeom>
            <a:noFill/>
            <a:ln w="28575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3623140" y="1391852"/>
              <a:ext cx="30781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출발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도착지 선택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5842017" y="6022233"/>
              <a:ext cx="30781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일정 선택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6" name="꺾인 연결선 25"/>
            <p:cNvCxnSpPr>
              <a:stCxn id="11" idx="2"/>
            </p:cNvCxnSpPr>
            <p:nvPr/>
          </p:nvCxnSpPr>
          <p:spPr>
            <a:xfrm rot="16200000" flipH="1">
              <a:off x="6243051" y="5509885"/>
              <a:ext cx="345631" cy="979517"/>
            </a:xfrm>
            <a:prstGeom prst="bentConnector2">
              <a:avLst/>
            </a:prstGeom>
            <a:ln w="28575">
              <a:solidFill>
                <a:srgbClr val="F372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1963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구매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33D359-EA2B-F1D3-BBFF-4145FFFCD022}"/>
              </a:ext>
            </a:extLst>
          </p:cNvPr>
          <p:cNvGrpSpPr/>
          <p:nvPr/>
        </p:nvGrpSpPr>
        <p:grpSpPr>
          <a:xfrm>
            <a:off x="2174316" y="1528506"/>
            <a:ext cx="7843369" cy="4465112"/>
            <a:chOff x="2176931" y="1528506"/>
            <a:chExt cx="7843369" cy="446511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931" y="2195732"/>
              <a:ext cx="7843369" cy="37978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6566365" y="2195732"/>
              <a:ext cx="2415710" cy="1519018"/>
            </a:xfrm>
            <a:prstGeom prst="rect">
              <a:avLst/>
            </a:prstGeom>
            <a:noFill/>
            <a:ln w="28575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6047252" y="1528506"/>
              <a:ext cx="34539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선택 시 출발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도착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공항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시간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가격 등 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defRPr/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Open </a:t>
              </a:r>
              <a:r>
                <a:rPr lang="en-US" altLang="ko-KR" sz="16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Api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정보 연동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6238875" y="3362325"/>
              <a:ext cx="327490" cy="0"/>
            </a:xfrm>
            <a:prstGeom prst="straightConnector1">
              <a:avLst/>
            </a:prstGeom>
            <a:ln w="28575">
              <a:solidFill>
                <a:srgbClr val="F372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034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6" y="2318421"/>
            <a:ext cx="11191330" cy="2582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599232" y="680756"/>
            <a:ext cx="4299508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" panose="02000503000000020004" pitchFamily="2" charset="-127"/>
              </a:rPr>
              <a:t>Contents</a:t>
            </a:r>
            <a:endParaRPr lang="ko-KR" altLang="en-US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87822" y="4306940"/>
            <a:ext cx="2459979" cy="21544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27819" y="3943546"/>
            <a:ext cx="237998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" panose="02000503000000020004" pitchFamily="2" charset="-127"/>
              </a:rPr>
              <a:t>STEP.01</a:t>
            </a:r>
            <a:endParaRPr lang="ko-KR" altLang="en-US" sz="1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2994064" y="2995162"/>
            <a:ext cx="1788493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Team Member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 SemBd" panose="020B050204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2805167" y="3859083"/>
            <a:ext cx="2398140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팀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구성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및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역할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89855" y="3253753"/>
            <a:ext cx="2203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프로젝트 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4877957" y="3552416"/>
            <a:ext cx="241908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수행 절차 및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방법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959842" y="3348470"/>
            <a:ext cx="2429617" cy="21544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수행 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9069988" y="3059598"/>
            <a:ext cx="2398140" cy="21544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자체 평가 의견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5081466" y="2678744"/>
            <a:ext cx="1506113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프로젝트 기간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7701463" y="4149129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MainPage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 SemBd" panose="020B050204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5081466" y="2363572"/>
            <a:ext cx="1012309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개발 환경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5081466" y="2048401"/>
            <a:ext cx="1073613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사이트맵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 SemBd" panose="020B050204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5081466" y="1733230"/>
            <a:ext cx="578813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ERD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 SemBd" panose="020B050204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9817695" y="3797025"/>
            <a:ext cx="1817470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잘한점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 및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아쉬운점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 SemBd" panose="020B0502040504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02540" y="3491481"/>
            <a:ext cx="24007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" panose="02000503000000020004" pitchFamily="2" charset="-127"/>
              </a:rPr>
              <a:t>STEP.02</a:t>
            </a:r>
            <a:endParaRPr lang="ko-KR" altLang="en-US" sz="1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877958" y="3177062"/>
            <a:ext cx="241908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" panose="02000503000000020004" pitchFamily="2" charset="-127"/>
              </a:rPr>
              <a:t>STEP.03</a:t>
            </a:r>
            <a:endParaRPr lang="ko-KR" altLang="en-US" sz="1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959843" y="2987663"/>
            <a:ext cx="241908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" panose="02000503000000020004" pitchFamily="2" charset="-127"/>
              </a:rPr>
              <a:t>STEP.04</a:t>
            </a:r>
            <a:endParaRPr lang="ko-KR" altLang="en-US" sz="1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057288" y="2701351"/>
            <a:ext cx="241908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" panose="02000503000000020004" pitchFamily="2" charset="-127"/>
              </a:rPr>
              <a:t>STEP.05</a:t>
            </a:r>
            <a:endParaRPr lang="ko-KR" altLang="en-US" sz="1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827" y="1333211"/>
            <a:ext cx="713614" cy="113756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058DC81-7E33-135E-DC74-AB931AB38AD7}"/>
              </a:ext>
            </a:extLst>
          </p:cNvPr>
          <p:cNvGrpSpPr/>
          <p:nvPr/>
        </p:nvGrpSpPr>
        <p:grpSpPr>
          <a:xfrm>
            <a:off x="4898740" y="2663683"/>
            <a:ext cx="189985" cy="189984"/>
            <a:chOff x="5187866" y="3201318"/>
            <a:chExt cx="189985" cy="18998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D166C96-44D9-4590-B43C-DB27BFCDFF64}"/>
                </a:ext>
              </a:extLst>
            </p:cNvPr>
            <p:cNvSpPr/>
            <p:nvPr/>
          </p:nvSpPr>
          <p:spPr>
            <a:xfrm>
              <a:off x="5187866" y="32013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8CCB58E-2889-40A0-B01D-4C9913ACCC35}"/>
                </a:ext>
              </a:extLst>
            </p:cNvPr>
            <p:cNvSpPr/>
            <p:nvPr/>
          </p:nvSpPr>
          <p:spPr>
            <a:xfrm>
              <a:off x="5236497" y="32499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C7FA3C-AEAB-4715-68D2-C3467BBADCBF}"/>
              </a:ext>
            </a:extLst>
          </p:cNvPr>
          <p:cNvGrpSpPr/>
          <p:nvPr/>
        </p:nvGrpSpPr>
        <p:grpSpPr>
          <a:xfrm>
            <a:off x="4898740" y="2350976"/>
            <a:ext cx="189985" cy="189984"/>
            <a:chOff x="5187866" y="2887795"/>
            <a:chExt cx="189985" cy="189984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D166C96-44D9-4590-B43C-DB27BFCDFF64}"/>
                </a:ext>
              </a:extLst>
            </p:cNvPr>
            <p:cNvSpPr/>
            <p:nvPr/>
          </p:nvSpPr>
          <p:spPr>
            <a:xfrm>
              <a:off x="5187866" y="28877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8CCB58E-2889-40A0-B01D-4C9913ACCC35}"/>
                </a:ext>
              </a:extLst>
            </p:cNvPr>
            <p:cNvSpPr/>
            <p:nvPr/>
          </p:nvSpPr>
          <p:spPr>
            <a:xfrm>
              <a:off x="5236497" y="29364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4DC55B-7CAF-72BF-E9D7-2AF34666B482}"/>
              </a:ext>
            </a:extLst>
          </p:cNvPr>
          <p:cNvGrpSpPr/>
          <p:nvPr/>
        </p:nvGrpSpPr>
        <p:grpSpPr>
          <a:xfrm>
            <a:off x="4898740" y="2038269"/>
            <a:ext cx="189985" cy="189984"/>
            <a:chOff x="5187866" y="2520418"/>
            <a:chExt cx="189985" cy="18998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D166C96-44D9-4590-B43C-DB27BFCDFF64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8CCB58E-2889-40A0-B01D-4C9913ACCC35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1CB627-A6B8-BB6E-FFDA-9076F39A9A54}"/>
              </a:ext>
            </a:extLst>
          </p:cNvPr>
          <p:cNvGrpSpPr/>
          <p:nvPr/>
        </p:nvGrpSpPr>
        <p:grpSpPr>
          <a:xfrm>
            <a:off x="4898740" y="1725562"/>
            <a:ext cx="189985" cy="189984"/>
            <a:chOff x="5187866" y="2206895"/>
            <a:chExt cx="189985" cy="189984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1D166C96-44D9-4590-B43C-DB27BFCDFF64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CCB58E-2889-40A0-B01D-4C9913ACCC35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4BE4F7-23C6-28C7-0D01-25D4F837F6EF}"/>
              </a:ext>
            </a:extLst>
          </p:cNvPr>
          <p:cNvGrpSpPr/>
          <p:nvPr/>
        </p:nvGrpSpPr>
        <p:grpSpPr>
          <a:xfrm>
            <a:off x="723323" y="3291546"/>
            <a:ext cx="189985" cy="189984"/>
            <a:chOff x="5187866" y="2520418"/>
            <a:chExt cx="189985" cy="18998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E9FED7-386D-7246-4A49-1D44439AAF6C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901748B-5EFC-D916-23EC-366BCE635119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0C6D38-E4E4-D059-19DF-ABA703DA16E9}"/>
              </a:ext>
            </a:extLst>
          </p:cNvPr>
          <p:cNvGrpSpPr/>
          <p:nvPr/>
        </p:nvGrpSpPr>
        <p:grpSpPr>
          <a:xfrm>
            <a:off x="2819624" y="2978632"/>
            <a:ext cx="189985" cy="189984"/>
            <a:chOff x="5187866" y="2520418"/>
            <a:chExt cx="189985" cy="18998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05352D0-DB7A-2B1F-C07A-BA39729BEE2B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DB3533F-FA21-5CCA-26A4-03EAC437CBFD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7301C2-A941-2C28-ACD9-43478463EFD3}"/>
              </a:ext>
            </a:extLst>
          </p:cNvPr>
          <p:cNvGrpSpPr/>
          <p:nvPr/>
        </p:nvGrpSpPr>
        <p:grpSpPr>
          <a:xfrm>
            <a:off x="7529107" y="4458109"/>
            <a:ext cx="189985" cy="189984"/>
            <a:chOff x="5187866" y="2520418"/>
            <a:chExt cx="189985" cy="18998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8D0FC80-596A-3CFC-FB24-CE92BD80E865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B02B2E1-9725-121C-3A58-B8F019411DE2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0DF08A-675A-C5FD-445D-34CDF13F53B4}"/>
              </a:ext>
            </a:extLst>
          </p:cNvPr>
          <p:cNvGrpSpPr/>
          <p:nvPr/>
        </p:nvGrpSpPr>
        <p:grpSpPr>
          <a:xfrm>
            <a:off x="7529107" y="4146346"/>
            <a:ext cx="189985" cy="189984"/>
            <a:chOff x="5187866" y="2206895"/>
            <a:chExt cx="189985" cy="18998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8633B35-B79E-1AF7-AD7E-EB021BAB7A8C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D4D14DC-EA3D-BBF4-B925-48CDA9B3C927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ECA999F-2C25-329B-BA7F-0DA573134466}"/>
              </a:ext>
            </a:extLst>
          </p:cNvPr>
          <p:cNvGrpSpPr/>
          <p:nvPr/>
        </p:nvGrpSpPr>
        <p:grpSpPr>
          <a:xfrm>
            <a:off x="7529107" y="5393398"/>
            <a:ext cx="189985" cy="189984"/>
            <a:chOff x="5187866" y="2520418"/>
            <a:chExt cx="189985" cy="18998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C04520F-0036-0E37-FFB2-931EFEAD01E8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96BB8E0-6610-0DD5-5EDF-774BDF2093FF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7BDE72B-37F9-2F3B-D2BF-E12CAC1395E5}"/>
              </a:ext>
            </a:extLst>
          </p:cNvPr>
          <p:cNvGrpSpPr/>
          <p:nvPr/>
        </p:nvGrpSpPr>
        <p:grpSpPr>
          <a:xfrm>
            <a:off x="7529107" y="5081635"/>
            <a:ext cx="189985" cy="189984"/>
            <a:chOff x="5187866" y="2206895"/>
            <a:chExt cx="189985" cy="189984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E1C5223C-A0D2-4A65-1E08-F9FF793CF60B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C1D1BCAC-DB92-9536-E3E0-EEDFE2AD3753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14E6BF4A-E459-945A-3349-EFBABFF3F604}"/>
              </a:ext>
            </a:extLst>
          </p:cNvPr>
          <p:cNvSpPr txBox="1"/>
          <p:nvPr/>
        </p:nvSpPr>
        <p:spPr>
          <a:xfrm>
            <a:off x="7701463" y="5087880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관리자 모드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CE970A-3E8B-DF92-920E-FA35D20A2D51}"/>
              </a:ext>
            </a:extLst>
          </p:cNvPr>
          <p:cNvSpPr txBox="1"/>
          <p:nvPr/>
        </p:nvSpPr>
        <p:spPr>
          <a:xfrm>
            <a:off x="7701463" y="5400797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항공권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B6B5741-8C1E-4FD4-5B9F-5BA66AD64D4B}"/>
              </a:ext>
            </a:extLst>
          </p:cNvPr>
          <p:cNvGrpSpPr/>
          <p:nvPr/>
        </p:nvGrpSpPr>
        <p:grpSpPr>
          <a:xfrm>
            <a:off x="9627711" y="3794687"/>
            <a:ext cx="189985" cy="189984"/>
            <a:chOff x="5187866" y="2206895"/>
            <a:chExt cx="189985" cy="18998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35468AC-570D-41CE-6879-86029D2EC5EB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2375EDA5-CCDB-B6B7-4CCB-648CDD533603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DE96886F-0DE7-8850-1355-2AB468792536}"/>
              </a:ext>
            </a:extLst>
          </p:cNvPr>
          <p:cNvSpPr txBox="1"/>
          <p:nvPr/>
        </p:nvSpPr>
        <p:spPr>
          <a:xfrm>
            <a:off x="7701463" y="4462046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로그인 및 회원가입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2C86695-CFF9-181E-2E21-92000CF30D21}"/>
              </a:ext>
            </a:extLst>
          </p:cNvPr>
          <p:cNvGrpSpPr/>
          <p:nvPr/>
        </p:nvGrpSpPr>
        <p:grpSpPr>
          <a:xfrm>
            <a:off x="7529107" y="6016924"/>
            <a:ext cx="189985" cy="189984"/>
            <a:chOff x="5187866" y="2520418"/>
            <a:chExt cx="189985" cy="189984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C44B79C4-6302-E11B-6A74-48822E348273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ED24BA8C-41FB-8A7E-597B-4398D9EAA71E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81ADC9A-78ED-390E-34CB-52E0E30E33E4}"/>
              </a:ext>
            </a:extLst>
          </p:cNvPr>
          <p:cNvGrpSpPr/>
          <p:nvPr/>
        </p:nvGrpSpPr>
        <p:grpSpPr>
          <a:xfrm>
            <a:off x="7529107" y="5705161"/>
            <a:ext cx="189985" cy="189984"/>
            <a:chOff x="5187866" y="2206895"/>
            <a:chExt cx="189985" cy="189984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132B99C8-A879-8E89-8AC3-25E6C44A19EB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8BD08A4-3552-0BE3-FCA5-42E30A5A2860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D857488-8A13-08D4-300F-F4C55BB9D341}"/>
              </a:ext>
            </a:extLst>
          </p:cNvPr>
          <p:cNvSpPr txBox="1"/>
          <p:nvPr/>
        </p:nvSpPr>
        <p:spPr>
          <a:xfrm>
            <a:off x="7701463" y="5713714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여행 정보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F823F47-0494-D28F-52B4-F38D98B4A647}"/>
              </a:ext>
            </a:extLst>
          </p:cNvPr>
          <p:cNvSpPr txBox="1"/>
          <p:nvPr/>
        </p:nvSpPr>
        <p:spPr>
          <a:xfrm>
            <a:off x="7701463" y="6026631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여행 일정</a:t>
            </a:r>
          </a:p>
        </p:txBody>
      </p:sp>
      <p:cxnSp>
        <p:nvCxnSpPr>
          <p:cNvPr id="117" name="구부러진 연결선[U] 116">
            <a:extLst>
              <a:ext uri="{FF2B5EF4-FFF2-40B4-BE49-F238E27FC236}">
                <a16:creationId xmlns:a16="http://schemas.microsoft.com/office/drawing/2014/main" id="{95A37FA0-4FCE-204B-1445-47B6ED595AC1}"/>
              </a:ext>
            </a:extLst>
          </p:cNvPr>
          <p:cNvCxnSpPr>
            <a:cxnSpLocks/>
          </p:cNvCxnSpPr>
          <p:nvPr/>
        </p:nvCxnSpPr>
        <p:spPr>
          <a:xfrm flipV="1">
            <a:off x="7577738" y="605382"/>
            <a:ext cx="2504638" cy="1333561"/>
          </a:xfrm>
          <a:prstGeom prst="curvedConnector3">
            <a:avLst/>
          </a:prstGeom>
          <a:ln w="19050">
            <a:solidFill>
              <a:srgbClr val="EF7025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4626437-5363-FFDA-6E8D-93E2F59558BF}"/>
              </a:ext>
            </a:extLst>
          </p:cNvPr>
          <p:cNvGrpSpPr/>
          <p:nvPr/>
        </p:nvGrpSpPr>
        <p:grpSpPr>
          <a:xfrm>
            <a:off x="9771373" y="323257"/>
            <a:ext cx="614237" cy="589649"/>
            <a:chOff x="7783186" y="681436"/>
            <a:chExt cx="1381121" cy="132583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92830BAA-7F28-C27E-5679-08F48F7E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3186" y="681436"/>
              <a:ext cx="1329092" cy="1319990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EA14CB49-D092-9354-CDD3-1FC3856E3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2801" b="-2"/>
            <a:stretch/>
          </p:blipFill>
          <p:spPr>
            <a:xfrm>
              <a:off x="8718263" y="705104"/>
              <a:ext cx="446044" cy="131113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CF3324C1-2B99-1ECF-CD4A-6948F8F2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6105" y="1876157"/>
              <a:ext cx="458895" cy="131113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2C86695-CFF9-181E-2E21-92000CF30D21}"/>
              </a:ext>
            </a:extLst>
          </p:cNvPr>
          <p:cNvGrpSpPr/>
          <p:nvPr/>
        </p:nvGrpSpPr>
        <p:grpSpPr>
          <a:xfrm>
            <a:off x="7529107" y="6328689"/>
            <a:ext cx="189985" cy="189984"/>
            <a:chOff x="5187866" y="2520418"/>
            <a:chExt cx="189985" cy="189984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C44B79C4-6302-E11B-6A74-48822E348273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D24BA8C-41FB-8A7E-597B-4398D9EAA71E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0F823F47-0494-D28F-52B4-F38D98B4A647}"/>
              </a:ext>
            </a:extLst>
          </p:cNvPr>
          <p:cNvSpPr txBox="1"/>
          <p:nvPr/>
        </p:nvSpPr>
        <p:spPr>
          <a:xfrm>
            <a:off x="7701463" y="6339551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시연 영상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E5C2A6-D534-A2B7-8024-E89C6568BEF1}"/>
              </a:ext>
            </a:extLst>
          </p:cNvPr>
          <p:cNvGrpSpPr/>
          <p:nvPr/>
        </p:nvGrpSpPr>
        <p:grpSpPr>
          <a:xfrm>
            <a:off x="7529107" y="4769872"/>
            <a:ext cx="189985" cy="189984"/>
            <a:chOff x="5187866" y="2206895"/>
            <a:chExt cx="189985" cy="18998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143956-6356-7F86-D562-96A3C828452E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B0B743D-DDB5-52F4-B5A2-4259C4B5BAB2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1696142-E9AC-2C33-A47A-21DB6E171059}"/>
              </a:ext>
            </a:extLst>
          </p:cNvPr>
          <p:cNvSpPr txBox="1"/>
          <p:nvPr/>
        </p:nvSpPr>
        <p:spPr>
          <a:xfrm>
            <a:off x="7701463" y="4774963"/>
            <a:ext cx="1687996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회원정보 수정 및 탈퇴</a:t>
            </a:r>
          </a:p>
        </p:txBody>
      </p:sp>
    </p:spTree>
    <p:extLst>
      <p:ext uri="{BB962C8B-B14F-4D97-AF65-F5344CB8AC3E}">
        <p14:creationId xmlns:p14="http://schemas.microsoft.com/office/powerpoint/2010/main" val="1532746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4269F9-D18D-AA36-1267-3F12B1675D3C}"/>
              </a:ext>
            </a:extLst>
          </p:cNvPr>
          <p:cNvGrpSpPr/>
          <p:nvPr/>
        </p:nvGrpSpPr>
        <p:grpSpPr>
          <a:xfrm>
            <a:off x="2423344" y="1538224"/>
            <a:ext cx="7345313" cy="4340969"/>
            <a:chOff x="2570212" y="1538224"/>
            <a:chExt cx="7345313" cy="434096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0212" y="2164388"/>
              <a:ext cx="7051577" cy="371480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806045" y="2859087"/>
              <a:ext cx="2618510" cy="1463041"/>
            </a:xfrm>
            <a:prstGeom prst="rect">
              <a:avLst/>
            </a:prstGeom>
            <a:noFill/>
            <a:ln w="28575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/>
            <p:cNvCxnSpPr>
              <a:endCxn id="12" idx="2"/>
            </p:cNvCxnSpPr>
            <p:nvPr/>
          </p:nvCxnSpPr>
          <p:spPr>
            <a:xfrm flipH="1" flipV="1">
              <a:off x="8188558" y="1876778"/>
              <a:ext cx="7113" cy="972785"/>
            </a:xfrm>
            <a:prstGeom prst="straightConnector1">
              <a:avLst/>
            </a:prstGeom>
            <a:ln w="28575">
              <a:solidFill>
                <a:srgbClr val="F37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6461590" y="1538224"/>
              <a:ext cx="34539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결제 수단 선택 후 </a:t>
              </a:r>
              <a:r>
                <a:rPr lang="ko-KR" altLang="en-US" sz="16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결제진행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214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89" y="1633112"/>
            <a:ext cx="6637622" cy="4748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648196" y="2823537"/>
            <a:ext cx="4895608" cy="3448050"/>
          </a:xfrm>
          <a:prstGeom prst="rect">
            <a:avLst/>
          </a:prstGeom>
          <a:noFill/>
          <a:ln w="28575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8543804" y="3921508"/>
            <a:ext cx="990721" cy="0"/>
          </a:xfrm>
          <a:prstGeom prst="straightConnector1">
            <a:avLst/>
          </a:prstGeom>
          <a:ln w="28575">
            <a:solidFill>
              <a:srgbClr val="F37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3662334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534525" y="3506009"/>
            <a:ext cx="34539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전 선택했던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정보를 받아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완료 페이지 구현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339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29" y="1757530"/>
            <a:ext cx="5631743" cy="4425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3821360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0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정보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16" y="1894527"/>
            <a:ext cx="8193969" cy="3981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4892019" y="3550271"/>
            <a:ext cx="1113407" cy="402435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04460" y="3459100"/>
            <a:ext cx="30124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 정보 상세보기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페이지로 이동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8" name="직선 화살표 연결선 17"/>
          <p:cNvCxnSpPr>
            <a:cxnSpLocks/>
            <a:stCxn id="15" idx="1"/>
            <a:endCxn id="11" idx="3"/>
          </p:cNvCxnSpPr>
          <p:nvPr/>
        </p:nvCxnSpPr>
        <p:spPr>
          <a:xfrm flipH="1" flipV="1">
            <a:off x="3716876" y="3751488"/>
            <a:ext cx="1175143" cy="1"/>
          </a:xfrm>
          <a:prstGeom prst="straightConnector1">
            <a:avLst/>
          </a:prstGeom>
          <a:ln w="28575">
            <a:solidFill>
              <a:srgbClr val="EF70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289017" y="1944970"/>
            <a:ext cx="550701" cy="783651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8203187" y="2826878"/>
            <a:ext cx="1875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관광지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음식점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숙박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쇼핑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 리스트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467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정보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상세보기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3002" r="23547"/>
          <a:stretch/>
        </p:blipFill>
        <p:spPr>
          <a:xfrm>
            <a:off x="1717959" y="2098365"/>
            <a:ext cx="3942237" cy="3570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700170" y="3680174"/>
            <a:ext cx="584837" cy="465704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068402" y="3680174"/>
            <a:ext cx="584837" cy="465704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2830" r="23385"/>
          <a:stretch/>
        </p:blipFill>
        <p:spPr>
          <a:xfrm>
            <a:off x="6515792" y="2098364"/>
            <a:ext cx="3958248" cy="3570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717959" y="5892863"/>
            <a:ext cx="3942236" cy="384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추천하기 및 찜 기능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498001" y="3680174"/>
            <a:ext cx="584837" cy="465704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66234" y="3680174"/>
            <a:ext cx="584837" cy="465704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844312" y="3972592"/>
            <a:ext cx="487364" cy="0"/>
          </a:xfrm>
          <a:prstGeom prst="straightConnector1">
            <a:avLst/>
          </a:prstGeom>
          <a:ln w="28575">
            <a:solidFill>
              <a:srgbClr val="EF70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309231" y="5892863"/>
            <a:ext cx="3164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 지도 </a:t>
            </a:r>
            <a:r>
              <a:rPr lang="en-US" altLang="ko-KR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1B05097-C2B2-017C-1E52-3147039A3EF1}"/>
              </a:ext>
            </a:extLst>
          </p:cNvPr>
          <p:cNvCxnSpPr/>
          <p:nvPr/>
        </p:nvCxnSpPr>
        <p:spPr>
          <a:xfrm>
            <a:off x="7451071" y="5457239"/>
            <a:ext cx="0" cy="626493"/>
          </a:xfrm>
          <a:prstGeom prst="line">
            <a:avLst/>
          </a:prstGeom>
          <a:ln w="28575">
            <a:solidFill>
              <a:srgbClr val="F4722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E35D7D3-E3F1-41D4-1933-D59B4A49ADBF}"/>
              </a:ext>
            </a:extLst>
          </p:cNvPr>
          <p:cNvCxnSpPr/>
          <p:nvPr/>
        </p:nvCxnSpPr>
        <p:spPr>
          <a:xfrm>
            <a:off x="7451071" y="6085338"/>
            <a:ext cx="546809" cy="0"/>
          </a:xfrm>
          <a:prstGeom prst="straightConnector1">
            <a:avLst/>
          </a:prstGeom>
          <a:ln w="28575">
            <a:solidFill>
              <a:srgbClr val="F47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정보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상세보기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4589792" y="5962766"/>
            <a:ext cx="30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별점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리뷰 등록 및 수정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삭제 기능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CA8079-13B8-CEC0-4039-BF8DBBAACD4E}"/>
              </a:ext>
            </a:extLst>
          </p:cNvPr>
          <p:cNvGrpSpPr/>
          <p:nvPr/>
        </p:nvGrpSpPr>
        <p:grpSpPr>
          <a:xfrm>
            <a:off x="1484762" y="2055796"/>
            <a:ext cx="9222476" cy="3593030"/>
            <a:chOff x="1484762" y="1891674"/>
            <a:chExt cx="9222476" cy="35930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22627" r="23330"/>
            <a:stretch/>
          </p:blipFill>
          <p:spPr>
            <a:xfrm>
              <a:off x="1484762" y="1891674"/>
              <a:ext cx="4562320" cy="35930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22757" r="23153"/>
            <a:stretch/>
          </p:blipFill>
          <p:spPr>
            <a:xfrm>
              <a:off x="6322807" y="1891674"/>
              <a:ext cx="4384431" cy="35930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52237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D96F8D-03E6-A2CA-D0BE-D30D6ED6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04" y="1737467"/>
            <a:ext cx="8342792" cy="4052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찜 목록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4589792" y="5955091"/>
            <a:ext cx="30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저장한 찜 목록 페이지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781B6C-1DF6-3D6F-F8CF-1F640938303B}"/>
              </a:ext>
            </a:extLst>
          </p:cNvPr>
          <p:cNvSpPr/>
          <p:nvPr/>
        </p:nvSpPr>
        <p:spPr>
          <a:xfrm>
            <a:off x="8824193" y="1796526"/>
            <a:ext cx="513444" cy="505610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058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992341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일정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77" y="1796021"/>
            <a:ext cx="7231447" cy="39925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521" y="3638550"/>
            <a:ext cx="2676466" cy="2560783"/>
          </a:xfrm>
          <a:prstGeom prst="rect">
            <a:avLst/>
          </a:prstGeom>
          <a:ln w="28575">
            <a:solidFill>
              <a:srgbClr val="F3722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3056896" y="5947549"/>
            <a:ext cx="6078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등록 버튼 클릭 시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모달창으로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일정 등록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82668" y="3609975"/>
            <a:ext cx="467983" cy="304800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2" idx="3"/>
          </p:cNvCxnSpPr>
          <p:nvPr/>
        </p:nvCxnSpPr>
        <p:spPr>
          <a:xfrm>
            <a:off x="7850651" y="3762375"/>
            <a:ext cx="499870" cy="0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216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992341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일정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13" y="1604834"/>
            <a:ext cx="5052575" cy="49935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277350" y="1575351"/>
            <a:ext cx="2061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탭에 따른 리스트 노출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29000" y="1512502"/>
            <a:ext cx="5295899" cy="426042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429000" y="2134653"/>
            <a:ext cx="5295899" cy="794490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277350" y="2369118"/>
            <a:ext cx="2061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기능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" name="직선 화살표 연결선 10"/>
          <p:cNvCxnSpPr>
            <a:stCxn id="2" idx="3"/>
          </p:cNvCxnSpPr>
          <p:nvPr/>
        </p:nvCxnSpPr>
        <p:spPr>
          <a:xfrm>
            <a:off x="8724899" y="1725523"/>
            <a:ext cx="552451" cy="12995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8724899" y="2512148"/>
            <a:ext cx="552451" cy="12995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465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992341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일정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7838" t="9869" r="17928"/>
          <a:stretch/>
        </p:blipFill>
        <p:spPr>
          <a:xfrm>
            <a:off x="2569029" y="1689105"/>
            <a:ext cx="7053942" cy="44672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7467489" y="2454738"/>
            <a:ext cx="1815848" cy="2874908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5301474" y="5390609"/>
            <a:ext cx="6078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드래그 앤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드랍으로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 변경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464" y="2463447"/>
            <a:ext cx="2280983" cy="1030375"/>
          </a:xfrm>
          <a:prstGeom prst="rect">
            <a:avLst/>
          </a:prstGeom>
          <a:ln w="28575">
            <a:solidFill>
              <a:srgbClr val="F37221"/>
            </a:solidFill>
          </a:ln>
        </p:spPr>
      </p:pic>
      <p:cxnSp>
        <p:nvCxnSpPr>
          <p:cNvPr id="30" name="직선 화살표 연결선 29"/>
          <p:cNvCxnSpPr/>
          <p:nvPr/>
        </p:nvCxnSpPr>
        <p:spPr>
          <a:xfrm flipH="1">
            <a:off x="2307771" y="2978634"/>
            <a:ext cx="4876800" cy="0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-3805269" y="2463447"/>
            <a:ext cx="60782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장소를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출발지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도착지로 하여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거리를 측정하고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길찾기를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새창으로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띄움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9152710" y="2595154"/>
            <a:ext cx="357045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8952409" y="2480865"/>
            <a:ext cx="210084" cy="210084"/>
          </a:xfrm>
          <a:prstGeom prst="ellipse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611142" y="2093876"/>
            <a:ext cx="6078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장소에 대한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메모창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8534400" y="1433630"/>
            <a:ext cx="0" cy="57805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8107680" y="1433630"/>
            <a:ext cx="435429" cy="0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5166878" y="1280078"/>
            <a:ext cx="312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 번째 장소 기준으로 동선 추천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53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01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55440" y="672951"/>
            <a:ext cx="1324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352839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1934" y="3979432"/>
            <a:ext cx="9648132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여행자들에게 더 편리하고 나은 여행 경험을 제공하고</a:t>
            </a:r>
            <a:endParaRPr lang="en-US" altLang="ko-KR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지역 경제에 기여하는 것이 목표</a:t>
            </a:r>
            <a:endParaRPr lang="en-US" altLang="ko-KR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59466" y="3588564"/>
            <a:ext cx="3673068" cy="347171"/>
            <a:chOff x="3868283" y="3528207"/>
            <a:chExt cx="3673068" cy="34717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5AF93-4D09-4EFE-A590-77AE80F194E2}"/>
                </a:ext>
              </a:extLst>
            </p:cNvPr>
            <p:cNvSpPr txBox="1"/>
            <p:nvPr/>
          </p:nvSpPr>
          <p:spPr>
            <a:xfrm>
              <a:off x="3868283" y="3547904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F702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기대효과</a:t>
              </a: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173" y="3528207"/>
              <a:ext cx="367467" cy="347171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619866" y="5569909"/>
            <a:ext cx="8952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수익모델을 사용해서 광고 공간을 판매하여 수익을 창출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59466" y="5205139"/>
            <a:ext cx="3673068" cy="347171"/>
            <a:chOff x="3868283" y="5205139"/>
            <a:chExt cx="3673068" cy="3471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25AF93-4D09-4EFE-A590-77AE80F194E2}"/>
                </a:ext>
              </a:extLst>
            </p:cNvPr>
            <p:cNvSpPr txBox="1"/>
            <p:nvPr/>
          </p:nvSpPr>
          <p:spPr>
            <a:xfrm>
              <a:off x="3868283" y="5224836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F702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수익모델</a:t>
              </a: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173" y="5205139"/>
              <a:ext cx="367467" cy="34717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1215693" y="2271259"/>
            <a:ext cx="97606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제주 여행객들이 항공권 예약부터</a:t>
            </a:r>
            <a:r>
              <a:rPr lang="en-US" altLang="ko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최적화된 일정을</a:t>
            </a:r>
            <a:endParaRPr lang="en-US" altLang="ko-KR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만들 수 있도록 돕는</a:t>
            </a:r>
            <a:r>
              <a:rPr lang="en-US" altLang="ko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소프트웨어 도구를 제공</a:t>
            </a:r>
            <a:endParaRPr lang="en-US" altLang="ko-KR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59466" y="1893504"/>
            <a:ext cx="3673068" cy="347171"/>
            <a:chOff x="3868283" y="1893504"/>
            <a:chExt cx="3673068" cy="34717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173" y="1893504"/>
              <a:ext cx="367467" cy="34717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25AF93-4D09-4EFE-A590-77AE80F194E2}"/>
                </a:ext>
              </a:extLst>
            </p:cNvPr>
            <p:cNvSpPr txBox="1"/>
            <p:nvPr/>
          </p:nvSpPr>
          <p:spPr>
            <a:xfrm>
              <a:off x="3868283" y="1913201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F702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591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992341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일정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906" y="1626134"/>
            <a:ext cx="6198189" cy="45906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409789" y="1979910"/>
            <a:ext cx="2061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 해당 장소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중앙 이동 및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 표시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569232" y="2194561"/>
            <a:ext cx="383180" cy="383176"/>
          </a:xfrm>
          <a:prstGeom prst="ellipse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/>
          <p:cNvCxnSpPr>
            <a:stCxn id="3" idx="6"/>
          </p:cNvCxnSpPr>
          <p:nvPr/>
        </p:nvCxnSpPr>
        <p:spPr>
          <a:xfrm>
            <a:off x="8952412" y="2386149"/>
            <a:ext cx="409302" cy="0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275909" y="5259977"/>
            <a:ext cx="2699657" cy="870857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246751" y="5526128"/>
            <a:ext cx="2061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메모해둔 내용 표시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1" name="직선 화살표 연결선 20"/>
          <p:cNvCxnSpPr>
            <a:stCxn id="18" idx="3"/>
          </p:cNvCxnSpPr>
          <p:nvPr/>
        </p:nvCxnSpPr>
        <p:spPr>
          <a:xfrm flipV="1">
            <a:off x="6975566" y="5695405"/>
            <a:ext cx="296091" cy="1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569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992341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일정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조회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080" y="1464811"/>
            <a:ext cx="6133841" cy="48922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461374" y="3481657"/>
            <a:ext cx="20013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 일자 경과에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따른 상태변화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" name="직선 연결선 3"/>
          <p:cNvCxnSpPr>
            <a:endCxn id="25" idx="3"/>
          </p:cNvCxnSpPr>
          <p:nvPr/>
        </p:nvCxnSpPr>
        <p:spPr>
          <a:xfrm flipH="1">
            <a:off x="2462706" y="2379063"/>
            <a:ext cx="932501" cy="1394982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25" idx="3"/>
          </p:cNvCxnSpPr>
          <p:nvPr/>
        </p:nvCxnSpPr>
        <p:spPr>
          <a:xfrm flipH="1">
            <a:off x="2462706" y="3774045"/>
            <a:ext cx="932501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25" idx="3"/>
          </p:cNvCxnSpPr>
          <p:nvPr/>
        </p:nvCxnSpPr>
        <p:spPr>
          <a:xfrm flipH="1" flipV="1">
            <a:off x="2462706" y="3774045"/>
            <a:ext cx="932501" cy="1394981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941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5047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시연 영상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8" name="KakaoTalk_Video_2023-11-15-10-27-07">
            <a:hlinkClick r:id="" action="ppaction://media"/>
            <a:extLst>
              <a:ext uri="{FF2B5EF4-FFF2-40B4-BE49-F238E27FC236}">
                <a16:creationId xmlns:a16="http://schemas.microsoft.com/office/drawing/2014/main" id="{7DC353E7-DE01-D05F-AC21-BFA3525488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9846" y="1603804"/>
            <a:ext cx="8792308" cy="49456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62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0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97">
            <a:extLst>
              <a:ext uri="{FF2B5EF4-FFF2-40B4-BE49-F238E27FC236}">
                <a16:creationId xmlns:a16="http://schemas.microsoft.com/office/drawing/2014/main" id="{9B31B94F-8844-1E9C-DD7A-5449014F0F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24" y="699887"/>
            <a:ext cx="1900021" cy="51526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FED1A847-0488-264E-4CC1-D7C5CF09D5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15" y="501123"/>
            <a:ext cx="1900021" cy="50720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12FE0D87-43F7-8479-F5A4-E0D09A9F82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27" y="5734109"/>
            <a:ext cx="1577984" cy="51526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0DB0D4E-5131-F0AF-7F77-67AD03067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329" y="5281801"/>
            <a:ext cx="1577984" cy="51526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22FFB6C-C31F-AC31-3249-98F1612A57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981" y="6056823"/>
            <a:ext cx="1127131" cy="515260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C237CFCB-B116-1BD9-F6D8-41FE4CF484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94" y="1788859"/>
            <a:ext cx="1014418" cy="50720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A5285468-61D7-7AC8-4C3B-2C4CEE747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791" y="3523955"/>
            <a:ext cx="1014418" cy="507209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C4BFA3BA-A63A-5C44-EDC7-EFA805FABD5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5" y="4382762"/>
            <a:ext cx="1577984" cy="515260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47CA9AB2-0C40-F85F-99A1-4956CA5919F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0" y="1348503"/>
            <a:ext cx="1900021" cy="515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A9091D-F623-5AC0-7859-D45C3BDA0333}"/>
              </a:ext>
            </a:extLst>
          </p:cNvPr>
          <p:cNvSpPr txBox="1"/>
          <p:nvPr/>
        </p:nvSpPr>
        <p:spPr>
          <a:xfrm>
            <a:off x="2639616" y="2967335"/>
            <a:ext cx="6912768" cy="923330"/>
          </a:xfrm>
          <a:prstGeom prst="rect">
            <a:avLst/>
          </a:prstGeom>
          <a:noFill/>
          <a:ln w="12700">
            <a:solidFill>
              <a:srgbClr val="004A82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spc="-150" dirty="0">
                <a:ln w="22225">
                  <a:solidFill>
                    <a:schemeClr val="tx1">
                      <a:alpha val="0"/>
                    </a:schemeClr>
                  </a:solidFill>
                </a:ln>
                <a:solidFill>
                  <a:srgbClr val="F37221"/>
                </a:solidFill>
                <a:latin typeface="에스코어드림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Have a good trip !</a:t>
            </a:r>
          </a:p>
        </p:txBody>
      </p:sp>
    </p:spTree>
    <p:extLst>
      <p:ext uri="{BB962C8B-B14F-4D97-AF65-F5344CB8AC3E}">
        <p14:creationId xmlns:p14="http://schemas.microsoft.com/office/powerpoint/2010/main" val="71481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02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55440" y="672951"/>
            <a:ext cx="2466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팀 구성 및 역할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8828"/>
            <a:ext cx="536459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anose="02000503000000020004" pitchFamily="2" charset="-127"/>
              </a:rPr>
              <a:t>Team Member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98" y="4035279"/>
            <a:ext cx="4035587" cy="235819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16" y="4035279"/>
            <a:ext cx="4035587" cy="235819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98" y="1642632"/>
            <a:ext cx="4035587" cy="2358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16" y="1642632"/>
            <a:ext cx="4035587" cy="23581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1720F2-32DB-41E1-B51A-7D946C85860D}"/>
              </a:ext>
            </a:extLst>
          </p:cNvPr>
          <p:cNvSpPr/>
          <p:nvPr/>
        </p:nvSpPr>
        <p:spPr>
          <a:xfrm>
            <a:off x="2169041" y="1947704"/>
            <a:ext cx="3753293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임지훈</a:t>
            </a:r>
            <a:endParaRPr lang="en-US" altLang="ko-KR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AD1A31D-D402-DD0A-DE71-443357D4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588" y="2499673"/>
            <a:ext cx="209957" cy="15496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F1720F2-32DB-41E1-B51A-7D946C85860D}"/>
              </a:ext>
            </a:extLst>
          </p:cNvPr>
          <p:cNvSpPr/>
          <p:nvPr/>
        </p:nvSpPr>
        <p:spPr>
          <a:xfrm>
            <a:off x="6204628" y="1941314"/>
            <a:ext cx="3811242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 err="1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강중현</a:t>
            </a:r>
            <a:endParaRPr lang="en-US" altLang="ko-KR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F1720F2-32DB-41E1-B51A-7D946C85860D}"/>
              </a:ext>
            </a:extLst>
          </p:cNvPr>
          <p:cNvSpPr/>
          <p:nvPr/>
        </p:nvSpPr>
        <p:spPr>
          <a:xfrm>
            <a:off x="2169041" y="4347373"/>
            <a:ext cx="3753293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김선영</a:t>
            </a:r>
            <a:endParaRPr lang="en-US" altLang="ko-KR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4B3347-4591-E678-C308-8D116EC2FB35}"/>
              </a:ext>
            </a:extLst>
          </p:cNvPr>
          <p:cNvSpPr txBox="1"/>
          <p:nvPr/>
        </p:nvSpPr>
        <p:spPr>
          <a:xfrm>
            <a:off x="3617829" y="4793013"/>
            <a:ext cx="2480421" cy="138499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제주 여행지 리스트 페이지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제주 여행지 상세보기 페이지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카카오 지도 </a:t>
            </a:r>
            <a:r>
              <a:rPr lang="en-US" altLang="ko-KR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여행지 추천 및 찜 기능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리뷰 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CRUD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기능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F1720F2-32DB-41E1-B51A-7D946C85860D}"/>
              </a:ext>
            </a:extLst>
          </p:cNvPr>
          <p:cNvSpPr/>
          <p:nvPr/>
        </p:nvSpPr>
        <p:spPr>
          <a:xfrm>
            <a:off x="6204628" y="4345936"/>
            <a:ext cx="3811242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 err="1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남형빈</a:t>
            </a:r>
            <a:endParaRPr lang="en-US" altLang="ko-KR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4B3347-4591-E678-C308-8D116EC2FB35}"/>
              </a:ext>
            </a:extLst>
          </p:cNvPr>
          <p:cNvSpPr txBox="1"/>
          <p:nvPr/>
        </p:nvSpPr>
        <p:spPr>
          <a:xfrm>
            <a:off x="7657693" y="4793013"/>
            <a:ext cx="2480421" cy="138499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회원가입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로그인 페이지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카카오 소셜 로그인 </a:t>
            </a:r>
            <a:r>
              <a:rPr lang="en-US" altLang="ko-KR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아이디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비밀번호 찾기 기능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수정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탈퇴 페이지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CRUD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기능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4870961"/>
            <a:ext cx="176760" cy="16699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5142287"/>
            <a:ext cx="176760" cy="16699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5413613"/>
            <a:ext cx="176760" cy="16699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5684939"/>
            <a:ext cx="176760" cy="16699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5956266"/>
            <a:ext cx="176760" cy="1669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46" y="2673616"/>
            <a:ext cx="804242" cy="92375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33" y="2673616"/>
            <a:ext cx="804242" cy="92375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569" y="5031191"/>
            <a:ext cx="804242" cy="92375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33" y="5023633"/>
            <a:ext cx="804242" cy="92375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04B3347-4591-E678-C308-8D116EC2FB35}"/>
              </a:ext>
            </a:extLst>
          </p:cNvPr>
          <p:cNvSpPr txBox="1"/>
          <p:nvPr/>
        </p:nvSpPr>
        <p:spPr>
          <a:xfrm>
            <a:off x="3617829" y="2541341"/>
            <a:ext cx="2480421" cy="110799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제주관광공사 </a:t>
            </a:r>
            <a:r>
              <a:rPr lang="en-US" altLang="ko-KR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DB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화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스케줄 리스트 페이지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세부 일정 작성 페이지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추천 동선 알고리즘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2619289"/>
            <a:ext cx="176760" cy="16699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2890615"/>
            <a:ext cx="176760" cy="16699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3161941"/>
            <a:ext cx="176760" cy="16699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3433267"/>
            <a:ext cx="176760" cy="16699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37" y="4870961"/>
            <a:ext cx="176760" cy="16699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37" y="5142287"/>
            <a:ext cx="176760" cy="16699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37" y="5413613"/>
            <a:ext cx="176760" cy="166997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37" y="5684939"/>
            <a:ext cx="176760" cy="16699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37" y="5956266"/>
            <a:ext cx="176760" cy="16699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04B3347-4591-E678-C308-8D116EC2FB35}"/>
              </a:ext>
            </a:extLst>
          </p:cNvPr>
          <p:cNvSpPr txBox="1"/>
          <p:nvPr/>
        </p:nvSpPr>
        <p:spPr>
          <a:xfrm>
            <a:off x="7650410" y="2541341"/>
            <a:ext cx="2480421" cy="110799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 스케줄 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Open </a:t>
            </a:r>
            <a:r>
              <a:rPr lang="en-US" altLang="ko-KR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항공편 선택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구매 등 기능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카카오페이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결제 </a:t>
            </a:r>
            <a:r>
              <a:rPr lang="ko-KR" altLang="en-US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포트원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기능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구매 내역 페이지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53" y="2619289"/>
            <a:ext cx="176760" cy="16699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53" y="2890615"/>
            <a:ext cx="176760" cy="16699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53" y="3161941"/>
            <a:ext cx="176760" cy="16699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53" y="3433267"/>
            <a:ext cx="176760" cy="1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1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715B55-9050-4713-8E44-4B235AD95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83" b="67675"/>
          <a:stretch/>
        </p:blipFill>
        <p:spPr>
          <a:xfrm>
            <a:off x="-48581" y="6028203"/>
            <a:ext cx="12313024" cy="88204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3DB4A2C-BE03-4EBA-9AAF-AC9DA429C13C}"/>
              </a:ext>
            </a:extLst>
          </p:cNvPr>
          <p:cNvCxnSpPr>
            <a:cxnSpLocks/>
          </p:cNvCxnSpPr>
          <p:nvPr/>
        </p:nvCxnSpPr>
        <p:spPr>
          <a:xfrm>
            <a:off x="1933670" y="3853230"/>
            <a:ext cx="7760266" cy="0"/>
          </a:xfrm>
          <a:prstGeom prst="line">
            <a:avLst/>
          </a:prstGeom>
          <a:ln w="2159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897A7A-8184-4BD0-8C6E-C7D51C40F777}"/>
              </a:ext>
            </a:extLst>
          </p:cNvPr>
          <p:cNvGrpSpPr/>
          <p:nvPr/>
        </p:nvGrpSpPr>
        <p:grpSpPr>
          <a:xfrm>
            <a:off x="5542459" y="3220258"/>
            <a:ext cx="477696" cy="703492"/>
            <a:chOff x="3458311" y="708311"/>
            <a:chExt cx="477696" cy="70349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E368666-5822-4688-8A8C-2AD0310B5322}"/>
                </a:ext>
              </a:extLst>
            </p:cNvPr>
            <p:cNvSpPr/>
            <p:nvPr/>
          </p:nvSpPr>
          <p:spPr>
            <a:xfrm>
              <a:off x="3623013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49F6A5D-28D2-452E-92CB-C501F388E7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6172" y="964685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EA616D-78D9-49C5-B562-44AC1698AB47}"/>
                </a:ext>
              </a:extLst>
            </p:cNvPr>
            <p:cNvSpPr/>
            <p:nvPr/>
          </p:nvSpPr>
          <p:spPr>
            <a:xfrm>
              <a:off x="3458311" y="708311"/>
              <a:ext cx="477696" cy="1938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2</a:t>
              </a:r>
              <a:r>
                <a:rPr lang="ko-KR" altLang="en-US" sz="1400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주차</a:t>
              </a:r>
              <a:endParaRPr lang="en-US" altLang="ko-KR" sz="14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+mj-cs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84AE8D-55FD-49ED-AEF2-FC6F2E2499E2}"/>
              </a:ext>
            </a:extLst>
          </p:cNvPr>
          <p:cNvCxnSpPr>
            <a:cxnSpLocks/>
          </p:cNvCxnSpPr>
          <p:nvPr/>
        </p:nvCxnSpPr>
        <p:spPr>
          <a:xfrm flipH="1" flipV="1">
            <a:off x="1862468" y="3476632"/>
            <a:ext cx="1" cy="244563"/>
          </a:xfrm>
          <a:prstGeom prst="line">
            <a:avLst/>
          </a:prstGeom>
          <a:ln w="381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1E21CE-0E02-4C05-9B23-5AC9E907E69C}"/>
              </a:ext>
            </a:extLst>
          </p:cNvPr>
          <p:cNvGrpSpPr/>
          <p:nvPr/>
        </p:nvGrpSpPr>
        <p:grpSpPr>
          <a:xfrm>
            <a:off x="7686626" y="3777431"/>
            <a:ext cx="477696" cy="690665"/>
            <a:chOff x="4640113" y="1265484"/>
            <a:chExt cx="477696" cy="69066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D10E4-D32B-426B-867D-B076447926BB}"/>
                </a:ext>
              </a:extLst>
            </p:cNvPr>
            <p:cNvSpPr/>
            <p:nvPr/>
          </p:nvSpPr>
          <p:spPr>
            <a:xfrm>
              <a:off x="4800146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D9F2B1B-295D-4CA4-8F4B-DAA57FB182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3305" y="1455897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41D431-F955-4830-A084-CC36A5BC384D}"/>
                </a:ext>
              </a:extLst>
            </p:cNvPr>
            <p:cNvSpPr/>
            <p:nvPr/>
          </p:nvSpPr>
          <p:spPr>
            <a:xfrm>
              <a:off x="4640113" y="1762250"/>
              <a:ext cx="477696" cy="1938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3</a:t>
              </a:r>
              <a:r>
                <a:rPr lang="ko-KR" altLang="en-US" sz="1400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주차</a:t>
              </a:r>
              <a:endParaRPr lang="en-US" altLang="ko-KR" sz="14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latin typeface="S-Core Dream 5 Medium" panose="020B0503030302020204" pitchFamily="34" charset="-127"/>
                <a:ea typeface="S-Core Dream 5 Medium" panose="020B0503030302020204" pitchFamily="34" charset="-127"/>
                <a:cs typeface="+mj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1CB8F6-DA09-476A-8B49-D7A31B1978B6}"/>
              </a:ext>
            </a:extLst>
          </p:cNvPr>
          <p:cNvGrpSpPr/>
          <p:nvPr/>
        </p:nvGrpSpPr>
        <p:grpSpPr>
          <a:xfrm>
            <a:off x="3398293" y="3777431"/>
            <a:ext cx="477696" cy="680265"/>
            <a:chOff x="2285079" y="1265484"/>
            <a:chExt cx="477696" cy="6802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4E3EDDC-4276-4A8A-82A8-73AD0ECB6259}"/>
                </a:ext>
              </a:extLst>
            </p:cNvPr>
            <p:cNvSpPr/>
            <p:nvPr/>
          </p:nvSpPr>
          <p:spPr>
            <a:xfrm>
              <a:off x="2445880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1FFF30-F962-421F-99F0-37675A7DF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9039" y="1455897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B1C1D5-DA40-4D70-B11F-7106CABB858D}"/>
                </a:ext>
              </a:extLst>
            </p:cNvPr>
            <p:cNvSpPr/>
            <p:nvPr/>
          </p:nvSpPr>
          <p:spPr>
            <a:xfrm>
              <a:off x="2285079" y="1751850"/>
              <a:ext cx="477696" cy="1938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1</a:t>
              </a:r>
              <a:r>
                <a:rPr lang="ko-KR" altLang="en-US" sz="1400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주차</a:t>
              </a:r>
              <a:endParaRPr lang="en-US" altLang="ko-KR" sz="14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+mj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C941C7-B737-44BE-90C5-C6C23B6F05E3}"/>
              </a:ext>
            </a:extLst>
          </p:cNvPr>
          <p:cNvGrpSpPr/>
          <p:nvPr/>
        </p:nvGrpSpPr>
        <p:grpSpPr>
          <a:xfrm>
            <a:off x="9372305" y="3193383"/>
            <a:ext cx="1381121" cy="1325834"/>
            <a:chOff x="7783186" y="681436"/>
            <a:chExt cx="1381121" cy="132583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EA7C302-00EF-43EA-ABB7-4882431E2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3186" y="681436"/>
              <a:ext cx="1329092" cy="131999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60C42AA-8600-45E5-B4D9-62E01D90A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2801" b="-2"/>
            <a:stretch/>
          </p:blipFill>
          <p:spPr>
            <a:xfrm>
              <a:off x="8718263" y="705104"/>
              <a:ext cx="446044" cy="13111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FAA701C-77CD-440D-BE0B-504491D0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6105" y="1876157"/>
              <a:ext cx="458895" cy="13111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2409905" y="4587030"/>
            <a:ext cx="2444695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벤치마킹 사이트 기능 조사 및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전체적인 구조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구상 테이블 설계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요구사항 명세서 작성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CD020AB-2051-4E0B-B5F2-752285C613AB}"/>
              </a:ext>
            </a:extLst>
          </p:cNvPr>
          <p:cNvGrpSpPr/>
          <p:nvPr/>
        </p:nvGrpSpPr>
        <p:grpSpPr>
          <a:xfrm>
            <a:off x="1640714" y="3625417"/>
            <a:ext cx="450345" cy="450345"/>
            <a:chOff x="7229573" y="2433079"/>
            <a:chExt cx="1353428" cy="1353428"/>
          </a:xfrm>
          <a:solidFill>
            <a:srgbClr val="F77F35">
              <a:alpha val="30000"/>
            </a:srgbClr>
          </a:solidFill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2BF71E8-92A5-49FE-B923-FAAE7A21E817}"/>
                </a:ext>
              </a:extLst>
            </p:cNvPr>
            <p:cNvSpPr/>
            <p:nvPr/>
          </p:nvSpPr>
          <p:spPr>
            <a:xfrm>
              <a:off x="7229573" y="2433079"/>
              <a:ext cx="1353428" cy="1353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D166C96-44D9-4590-B43C-DB27BFCDFF64}"/>
                </a:ext>
              </a:extLst>
            </p:cNvPr>
            <p:cNvSpPr/>
            <p:nvPr/>
          </p:nvSpPr>
          <p:spPr>
            <a:xfrm>
              <a:off x="7409420" y="2612929"/>
              <a:ext cx="993734" cy="993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CCB58E-2889-40A0-B01D-4C9913ACCC35}"/>
                </a:ext>
              </a:extLst>
            </p:cNvPr>
            <p:cNvSpPr/>
            <p:nvPr/>
          </p:nvSpPr>
          <p:spPr>
            <a:xfrm>
              <a:off x="7663791" y="2867300"/>
              <a:ext cx="484991" cy="484986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03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36" name="Picture 2" descr="https://cdn.discordapp.com/attachments/1164772222615965696/1170952265046167642/4abdb0851814de8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00" y="3127272"/>
            <a:ext cx="1371118" cy="25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1055440" y="676155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기간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2023.10.23 – 2023.11.13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[16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]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0C6C2-0713-1873-A8B0-6FA892ABF52E}"/>
              </a:ext>
            </a:extLst>
          </p:cNvPr>
          <p:cNvSpPr txBox="1"/>
          <p:nvPr/>
        </p:nvSpPr>
        <p:spPr>
          <a:xfrm>
            <a:off x="4557972" y="2477000"/>
            <a:ext cx="2444695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외부 </a:t>
            </a:r>
            <a:r>
              <a:rPr lang="en-US" altLang="ko-KR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연동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컨트롤러 및 기능구현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CSS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작업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4356B7-10ED-C746-8883-1AF7B4F45AF4}"/>
              </a:ext>
            </a:extLst>
          </p:cNvPr>
          <p:cNvSpPr txBox="1"/>
          <p:nvPr/>
        </p:nvSpPr>
        <p:spPr>
          <a:xfrm>
            <a:off x="6697470" y="4599001"/>
            <a:ext cx="2444695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기능구현 및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CSS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마무리 작업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취합 및 수정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전체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리팩토링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오류 수정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보고서 작성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89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4" descr="cryde's blog: [Bootstrap] Panel Heading 배경색 변경">
            <a:extLst>
              <a:ext uri="{FF2B5EF4-FFF2-40B4-BE49-F238E27FC236}">
                <a16:creationId xmlns:a16="http://schemas.microsoft.com/office/drawing/2014/main" id="{0C5E49FE-1B04-65F1-8C5B-ADC5FCD1E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r="23841"/>
          <a:stretch/>
        </p:blipFill>
        <p:spPr bwMode="auto">
          <a:xfrm>
            <a:off x="10026034" y="3051237"/>
            <a:ext cx="858943" cy="8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93F62CB-6B63-DCFD-504B-F49422B5EF29}"/>
              </a:ext>
            </a:extLst>
          </p:cNvPr>
          <p:cNvGrpSpPr/>
          <p:nvPr/>
        </p:nvGrpSpPr>
        <p:grpSpPr>
          <a:xfrm>
            <a:off x="9886923" y="2905190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EA9DABC-7856-8A71-425F-716F8B1AA397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3AEFAAC-AC58-95CC-7DD3-087FEF3759DD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297703" y="1924311"/>
            <a:ext cx="859348" cy="477416"/>
            <a:chOff x="5005723" y="4735712"/>
            <a:chExt cx="2398703" cy="1332613"/>
          </a:xfrm>
        </p:grpSpPr>
        <p:pic>
          <p:nvPicPr>
            <p:cNvPr id="19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5723" y="4735712"/>
              <a:ext cx="2398703" cy="1332613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501FF36-DCB0-4525-85F6-26A3DFE58ED3}"/>
              </a:ext>
            </a:extLst>
          </p:cNvPr>
          <p:cNvGrpSpPr/>
          <p:nvPr/>
        </p:nvGrpSpPr>
        <p:grpSpPr>
          <a:xfrm>
            <a:off x="8148433" y="1640365"/>
            <a:ext cx="1153011" cy="1153011"/>
            <a:chOff x="6633360" y="1727007"/>
            <a:chExt cx="2017627" cy="2017627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6CBD077-6D11-42C9-A070-B7B2BDBE4EE0}"/>
                </a:ext>
              </a:extLst>
            </p:cNvPr>
            <p:cNvSpPr/>
            <p:nvPr/>
          </p:nvSpPr>
          <p:spPr>
            <a:xfrm>
              <a:off x="6633360" y="1727007"/>
              <a:ext cx="2017627" cy="2017627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439FBC-505F-42A8-B8C5-2725B76B51F4}"/>
                </a:ext>
              </a:extLst>
            </p:cNvPr>
            <p:cNvSpPr/>
            <p:nvPr/>
          </p:nvSpPr>
          <p:spPr>
            <a:xfrm>
              <a:off x="6952086" y="2045735"/>
              <a:ext cx="1380173" cy="1380173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027592C-550A-4AB7-A407-849AB2B5467C}"/>
              </a:ext>
            </a:extLst>
          </p:cNvPr>
          <p:cNvGrpSpPr/>
          <p:nvPr/>
        </p:nvGrpSpPr>
        <p:grpSpPr>
          <a:xfrm>
            <a:off x="4662539" y="1640365"/>
            <a:ext cx="1153011" cy="1153011"/>
            <a:chOff x="6633358" y="1727007"/>
            <a:chExt cx="2017626" cy="2017625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CE8DA72-6E30-4E11-9D7D-1F7FEABD2CEB}"/>
                </a:ext>
              </a:extLst>
            </p:cNvPr>
            <p:cNvSpPr/>
            <p:nvPr/>
          </p:nvSpPr>
          <p:spPr>
            <a:xfrm>
              <a:off x="6633358" y="1727007"/>
              <a:ext cx="2017626" cy="2017625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E7BDA57-66A4-4D0B-BA2D-DC21152C4B74}"/>
                </a:ext>
              </a:extLst>
            </p:cNvPr>
            <p:cNvSpPr/>
            <p:nvPr/>
          </p:nvSpPr>
          <p:spPr>
            <a:xfrm>
              <a:off x="6952085" y="2045734"/>
              <a:ext cx="1380173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99597" y="1769125"/>
            <a:ext cx="1288756" cy="875382"/>
            <a:chOff x="3304021" y="3147712"/>
            <a:chExt cx="2337889" cy="1588000"/>
          </a:xfrm>
        </p:grpSpPr>
        <p:pic>
          <p:nvPicPr>
            <p:cNvPr id="13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4021" y="3147712"/>
              <a:ext cx="2337889" cy="1588000"/>
            </a:xfrm>
            <a:prstGeom prst="rect">
              <a:avLst/>
            </a:prstGeom>
          </p:spPr>
        </p:pic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EA307A24-FCCE-3534-2B82-6F660A3461E1}"/>
              </a:ext>
            </a:extLst>
          </p:cNvPr>
          <p:cNvGrpSpPr/>
          <p:nvPr/>
        </p:nvGrpSpPr>
        <p:grpSpPr>
          <a:xfrm>
            <a:off x="2897956" y="5431133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53" name="타원 1052">
              <a:extLst>
                <a:ext uri="{FF2B5EF4-FFF2-40B4-BE49-F238E27FC236}">
                  <a16:creationId xmlns:a16="http://schemas.microsoft.com/office/drawing/2014/main" id="{D06ACED7-14FD-F61B-98D0-7B7C27218FED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054" name="타원 1053">
              <a:extLst>
                <a:ext uri="{FF2B5EF4-FFF2-40B4-BE49-F238E27FC236}">
                  <a16:creationId xmlns:a16="http://schemas.microsoft.com/office/drawing/2014/main" id="{B458FB82-1CFF-FF6E-43C2-E18C4EDB2259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4CFC82F1-EE7D-97CB-0960-E5CF0D22C671}"/>
              </a:ext>
            </a:extLst>
          </p:cNvPr>
          <p:cNvGrpSpPr/>
          <p:nvPr/>
        </p:nvGrpSpPr>
        <p:grpSpPr>
          <a:xfrm>
            <a:off x="6420090" y="5431133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128" name="타원 1127">
              <a:extLst>
                <a:ext uri="{FF2B5EF4-FFF2-40B4-BE49-F238E27FC236}">
                  <a16:creationId xmlns:a16="http://schemas.microsoft.com/office/drawing/2014/main" id="{5E4456C3-471E-01C7-22FC-14DCDF56B6D5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29" name="타원 1128">
              <a:extLst>
                <a:ext uri="{FF2B5EF4-FFF2-40B4-BE49-F238E27FC236}">
                  <a16:creationId xmlns:a16="http://schemas.microsoft.com/office/drawing/2014/main" id="{93E47013-FE9F-E3DE-4E73-81DC029060BB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501FF36-DCB0-4525-85F6-26A3DFE58ED3}"/>
              </a:ext>
            </a:extLst>
          </p:cNvPr>
          <p:cNvGrpSpPr/>
          <p:nvPr/>
        </p:nvGrpSpPr>
        <p:grpSpPr>
          <a:xfrm>
            <a:off x="8148434" y="2905190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E6CBD077-6D11-42C9-A070-B7B2BDBE4EE0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A439FBC-505F-42A8-B8C5-2725B76B51F4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F2B107A0-3B7C-6C6A-07C5-2A74D51EC8FA}"/>
              </a:ext>
            </a:extLst>
          </p:cNvPr>
          <p:cNvGrpSpPr/>
          <p:nvPr/>
        </p:nvGrpSpPr>
        <p:grpSpPr>
          <a:xfrm>
            <a:off x="4659023" y="5431133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125" name="타원 1124">
              <a:extLst>
                <a:ext uri="{FF2B5EF4-FFF2-40B4-BE49-F238E27FC236}">
                  <a16:creationId xmlns:a16="http://schemas.microsoft.com/office/drawing/2014/main" id="{EA9EEFC2-DE7B-9753-0A8A-2364CC325D6D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26" name="타원 1125">
              <a:extLst>
                <a:ext uri="{FF2B5EF4-FFF2-40B4-BE49-F238E27FC236}">
                  <a16:creationId xmlns:a16="http://schemas.microsoft.com/office/drawing/2014/main" id="{F20A2BCC-B0D7-B1A5-B2A9-9B32FD9CBB38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pic>
        <p:nvPicPr>
          <p:cNvPr id="9" name="Object 24"/>
          <p:cNvPicPr>
            <a:picLocks noChangeAspect="1"/>
          </p:cNvPicPr>
          <p:nvPr/>
        </p:nvPicPr>
        <p:blipFill rotWithShape="1">
          <a:blip r:embed="rId6" cstate="print"/>
          <a:srcRect l="24633" r="27138"/>
          <a:stretch/>
        </p:blipFill>
        <p:spPr>
          <a:xfrm>
            <a:off x="6544284" y="1700588"/>
            <a:ext cx="899994" cy="101993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501FF36-DCB0-4525-85F6-26A3DFE58ED3}"/>
              </a:ext>
            </a:extLst>
          </p:cNvPr>
          <p:cNvGrpSpPr/>
          <p:nvPr/>
        </p:nvGrpSpPr>
        <p:grpSpPr>
          <a:xfrm>
            <a:off x="6417776" y="1640365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6CBD077-6D11-42C9-A070-B7B2BDBE4EE0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439FBC-505F-42A8-B8C5-2725B76B51F4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1143" name="타원 1142">
            <a:extLst>
              <a:ext uri="{FF2B5EF4-FFF2-40B4-BE49-F238E27FC236}">
                <a16:creationId xmlns:a16="http://schemas.microsoft.com/office/drawing/2014/main" id="{E6E3B8F2-7B44-723C-AEA8-72E8D9FA74A5}"/>
              </a:ext>
            </a:extLst>
          </p:cNvPr>
          <p:cNvSpPr/>
          <p:nvPr/>
        </p:nvSpPr>
        <p:spPr>
          <a:xfrm>
            <a:off x="1147438" y="2903669"/>
            <a:ext cx="1153018" cy="1153011"/>
          </a:xfrm>
          <a:prstGeom prst="ellipse">
            <a:avLst/>
          </a:prstGeom>
          <a:solidFill>
            <a:srgbClr val="F77F3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44" name="타원 1143">
            <a:extLst>
              <a:ext uri="{FF2B5EF4-FFF2-40B4-BE49-F238E27FC236}">
                <a16:creationId xmlns:a16="http://schemas.microsoft.com/office/drawing/2014/main" id="{BAF48D47-6606-4BC3-E778-22B445E46418}"/>
              </a:ext>
            </a:extLst>
          </p:cNvPr>
          <p:cNvSpPr/>
          <p:nvPr/>
        </p:nvSpPr>
        <p:spPr>
          <a:xfrm>
            <a:off x="1329584" y="3085815"/>
            <a:ext cx="788726" cy="788718"/>
          </a:xfrm>
          <a:prstGeom prst="ellipse">
            <a:avLst/>
          </a:prstGeom>
          <a:solidFill>
            <a:srgbClr val="F4722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46" name="타원 1145">
            <a:extLst>
              <a:ext uri="{FF2B5EF4-FFF2-40B4-BE49-F238E27FC236}">
                <a16:creationId xmlns:a16="http://schemas.microsoft.com/office/drawing/2014/main" id="{F7C6E518-2526-8974-D2FE-B0B58845F3CD}"/>
              </a:ext>
            </a:extLst>
          </p:cNvPr>
          <p:cNvSpPr/>
          <p:nvPr/>
        </p:nvSpPr>
        <p:spPr>
          <a:xfrm>
            <a:off x="1147438" y="4176415"/>
            <a:ext cx="1153018" cy="1153011"/>
          </a:xfrm>
          <a:prstGeom prst="ellipse">
            <a:avLst/>
          </a:prstGeom>
          <a:solidFill>
            <a:srgbClr val="F77F3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47" name="타원 1146">
            <a:extLst>
              <a:ext uri="{FF2B5EF4-FFF2-40B4-BE49-F238E27FC236}">
                <a16:creationId xmlns:a16="http://schemas.microsoft.com/office/drawing/2014/main" id="{BD30B9B4-BE13-D4EC-FBCA-0AA6CEBC206C}"/>
              </a:ext>
            </a:extLst>
          </p:cNvPr>
          <p:cNvSpPr/>
          <p:nvPr/>
        </p:nvSpPr>
        <p:spPr>
          <a:xfrm>
            <a:off x="1329584" y="4358561"/>
            <a:ext cx="788726" cy="788718"/>
          </a:xfrm>
          <a:prstGeom prst="ellipse">
            <a:avLst/>
          </a:prstGeom>
          <a:solidFill>
            <a:srgbClr val="F4722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49" name="타원 1148">
            <a:extLst>
              <a:ext uri="{FF2B5EF4-FFF2-40B4-BE49-F238E27FC236}">
                <a16:creationId xmlns:a16="http://schemas.microsoft.com/office/drawing/2014/main" id="{726695FF-411E-C2C3-2A31-BE0D5738D741}"/>
              </a:ext>
            </a:extLst>
          </p:cNvPr>
          <p:cNvSpPr/>
          <p:nvPr/>
        </p:nvSpPr>
        <p:spPr>
          <a:xfrm>
            <a:off x="1147438" y="5436804"/>
            <a:ext cx="1153018" cy="1153011"/>
          </a:xfrm>
          <a:prstGeom prst="ellipse">
            <a:avLst/>
          </a:prstGeom>
          <a:solidFill>
            <a:srgbClr val="F77F3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50" name="타원 1149">
            <a:extLst>
              <a:ext uri="{FF2B5EF4-FFF2-40B4-BE49-F238E27FC236}">
                <a16:creationId xmlns:a16="http://schemas.microsoft.com/office/drawing/2014/main" id="{D178C069-9175-643E-C679-D7C3FBC9D075}"/>
              </a:ext>
            </a:extLst>
          </p:cNvPr>
          <p:cNvSpPr/>
          <p:nvPr/>
        </p:nvSpPr>
        <p:spPr>
          <a:xfrm>
            <a:off x="1329584" y="5618950"/>
            <a:ext cx="788726" cy="788718"/>
          </a:xfrm>
          <a:prstGeom prst="ellipse">
            <a:avLst/>
          </a:prstGeom>
          <a:solidFill>
            <a:srgbClr val="F4722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37" name="타원 1136">
            <a:extLst>
              <a:ext uri="{FF2B5EF4-FFF2-40B4-BE49-F238E27FC236}">
                <a16:creationId xmlns:a16="http://schemas.microsoft.com/office/drawing/2014/main" id="{48DFDF40-00A9-DF79-27A7-AEDAB5166684}"/>
              </a:ext>
            </a:extLst>
          </p:cNvPr>
          <p:cNvSpPr/>
          <p:nvPr/>
        </p:nvSpPr>
        <p:spPr>
          <a:xfrm>
            <a:off x="1147438" y="1630923"/>
            <a:ext cx="1153018" cy="1153011"/>
          </a:xfrm>
          <a:prstGeom prst="ellipse">
            <a:avLst/>
          </a:prstGeom>
          <a:solidFill>
            <a:srgbClr val="F77F3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38" name="타원 1137">
            <a:extLst>
              <a:ext uri="{FF2B5EF4-FFF2-40B4-BE49-F238E27FC236}">
                <a16:creationId xmlns:a16="http://schemas.microsoft.com/office/drawing/2014/main" id="{07651705-18FA-F545-25D9-D73FE03F904F}"/>
              </a:ext>
            </a:extLst>
          </p:cNvPr>
          <p:cNvSpPr/>
          <p:nvPr/>
        </p:nvSpPr>
        <p:spPr>
          <a:xfrm>
            <a:off x="1329584" y="1813069"/>
            <a:ext cx="788726" cy="788718"/>
          </a:xfrm>
          <a:prstGeom prst="ellipse">
            <a:avLst/>
          </a:prstGeom>
          <a:solidFill>
            <a:srgbClr val="F4722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03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55440" y="675047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개발 환경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3909B42-06E8-40F8-8437-7D7153E5D98A}"/>
              </a:ext>
            </a:extLst>
          </p:cNvPr>
          <p:cNvGrpSpPr/>
          <p:nvPr/>
        </p:nvGrpSpPr>
        <p:grpSpPr>
          <a:xfrm>
            <a:off x="6417776" y="2905190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40C24B9-8A22-4DD9-84F2-F03B2FA8CF8C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1AD1624-C8E8-4207-BEC5-9360FA28BCB8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F47A2A7-9917-41D6-BCA3-6CC5ACC88DBC}"/>
              </a:ext>
            </a:extLst>
          </p:cNvPr>
          <p:cNvGrpSpPr/>
          <p:nvPr/>
        </p:nvGrpSpPr>
        <p:grpSpPr>
          <a:xfrm>
            <a:off x="4662539" y="2905190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7DA3DD1-96F0-49D6-A848-57E25C71BCB4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8197C66-9A0B-477D-94C8-547D1DD29742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14AE52-AC15-46BA-BEE3-C9C984AD38D8}"/>
              </a:ext>
            </a:extLst>
          </p:cNvPr>
          <p:cNvGrpSpPr/>
          <p:nvPr/>
        </p:nvGrpSpPr>
        <p:grpSpPr>
          <a:xfrm>
            <a:off x="2907303" y="2905190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36020BF-88F6-40D8-AC68-3EF57F649B02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FD41B0C-E654-403B-9E32-40F4119183C6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A27F4D-3740-47DC-A065-757FA260ED28}"/>
              </a:ext>
            </a:extLst>
          </p:cNvPr>
          <p:cNvGrpSpPr/>
          <p:nvPr/>
        </p:nvGrpSpPr>
        <p:grpSpPr>
          <a:xfrm>
            <a:off x="2907303" y="1640365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A525E1-AF9D-4D26-B14E-AE628EB3464B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7277BA3-D47B-43EF-BA40-34F4DCC898AF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04FDD16-8FD0-5BC2-EFBB-C2775F768358}"/>
              </a:ext>
            </a:extLst>
          </p:cNvPr>
          <p:cNvGrpSpPr/>
          <p:nvPr/>
        </p:nvGrpSpPr>
        <p:grpSpPr>
          <a:xfrm>
            <a:off x="10012076" y="1725586"/>
            <a:ext cx="824106" cy="924439"/>
            <a:chOff x="976180" y="3226583"/>
            <a:chExt cx="1275025" cy="1430257"/>
          </a:xfrm>
        </p:grpSpPr>
        <p:pic>
          <p:nvPicPr>
            <p:cNvPr id="92" name="Object 33">
              <a:extLst>
                <a:ext uri="{FF2B5EF4-FFF2-40B4-BE49-F238E27FC236}">
                  <a16:creationId xmlns:a16="http://schemas.microsoft.com/office/drawing/2014/main" id="{AB372470-C06B-3A08-946F-51E6FED4A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180" y="3226583"/>
              <a:ext cx="1275025" cy="143025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4948551" y="3178525"/>
            <a:ext cx="604519" cy="634888"/>
            <a:chOff x="2760170" y="1346370"/>
            <a:chExt cx="1459154" cy="1532456"/>
          </a:xfrm>
        </p:grpSpPr>
        <p:pic>
          <p:nvPicPr>
            <p:cNvPr id="5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0170" y="1346370"/>
              <a:ext cx="1459154" cy="1532456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260116" y="3189584"/>
            <a:ext cx="447384" cy="631020"/>
            <a:chOff x="1302350" y="1346370"/>
            <a:chExt cx="1086487" cy="1532456"/>
          </a:xfrm>
        </p:grpSpPr>
        <p:pic>
          <p:nvPicPr>
            <p:cNvPr id="7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2350" y="1346370"/>
              <a:ext cx="1086487" cy="153245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684979" y="3131118"/>
            <a:ext cx="643318" cy="698112"/>
            <a:chOff x="4527225" y="1346370"/>
            <a:chExt cx="1412171" cy="1532456"/>
          </a:xfrm>
        </p:grpSpPr>
        <p:pic>
          <p:nvPicPr>
            <p:cNvPr id="11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7225" y="1346370"/>
              <a:ext cx="1412171" cy="153245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B457F5-A225-4572-AE3D-814277DCF212}"/>
              </a:ext>
            </a:extLst>
          </p:cNvPr>
          <p:cNvSpPr/>
          <p:nvPr/>
        </p:nvSpPr>
        <p:spPr>
          <a:xfrm>
            <a:off x="1388576" y="1951343"/>
            <a:ext cx="679994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16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Back</a:t>
            </a:r>
          </a:p>
          <a:p>
            <a:pPr algn="ctr">
              <a:spcBef>
                <a:spcPct val="0"/>
              </a:spcBef>
            </a:pPr>
            <a:r>
              <a:rPr lang="en-US" altLang="ko-KR" sz="16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End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BE729F9-B500-4589-993E-90B82E15E762}"/>
              </a:ext>
            </a:extLst>
          </p:cNvPr>
          <p:cNvCxnSpPr>
            <a:cxnSpLocks/>
          </p:cNvCxnSpPr>
          <p:nvPr/>
        </p:nvCxnSpPr>
        <p:spPr>
          <a:xfrm>
            <a:off x="2458085" y="2245679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87606E-E340-4947-99BC-EB05F7D457AB}"/>
              </a:ext>
            </a:extLst>
          </p:cNvPr>
          <p:cNvSpPr/>
          <p:nvPr/>
        </p:nvSpPr>
        <p:spPr>
          <a:xfrm>
            <a:off x="1367737" y="3203326"/>
            <a:ext cx="721672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16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Front</a:t>
            </a:r>
          </a:p>
          <a:p>
            <a:pPr algn="ctr">
              <a:spcBef>
                <a:spcPct val="0"/>
              </a:spcBef>
            </a:pPr>
            <a:r>
              <a:rPr lang="en-US" altLang="ko-KR" sz="16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End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587606E-E340-4947-99BC-EB05F7D457AB}"/>
              </a:ext>
            </a:extLst>
          </p:cNvPr>
          <p:cNvSpPr/>
          <p:nvPr/>
        </p:nvSpPr>
        <p:spPr>
          <a:xfrm>
            <a:off x="1439070" y="4472227"/>
            <a:ext cx="579005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16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외부</a:t>
            </a:r>
            <a:endParaRPr lang="en-US" altLang="ko-KR" sz="1600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altLang="ko-KR" sz="1600" b="1" dirty="0" err="1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Api</a:t>
            </a:r>
            <a:endParaRPr lang="en-US" altLang="ko-KR" sz="1600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14AE52-AC15-46BA-BEE3-C9C984AD38D8}"/>
              </a:ext>
            </a:extLst>
          </p:cNvPr>
          <p:cNvGrpSpPr/>
          <p:nvPr/>
        </p:nvGrpSpPr>
        <p:grpSpPr>
          <a:xfrm>
            <a:off x="2907303" y="4174091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6020BF-88F6-40D8-AC68-3EF57F649B02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FD41B0C-E654-403B-9E32-40F4119183C6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47A2A7-9917-41D6-BCA3-6CC5ACC88DBC}"/>
              </a:ext>
            </a:extLst>
          </p:cNvPr>
          <p:cNvGrpSpPr/>
          <p:nvPr/>
        </p:nvGrpSpPr>
        <p:grpSpPr>
          <a:xfrm>
            <a:off x="4662539" y="4174091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47DA3DD1-96F0-49D6-A848-57E25C71BCB4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8197C66-9A0B-477D-94C8-547D1DD29742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3909B42-06E8-40F8-8437-7D7153E5D98A}"/>
              </a:ext>
            </a:extLst>
          </p:cNvPr>
          <p:cNvGrpSpPr/>
          <p:nvPr/>
        </p:nvGrpSpPr>
        <p:grpSpPr>
          <a:xfrm>
            <a:off x="6417776" y="4174091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40C24B9-8A22-4DD9-84F2-F03B2FA8CF8C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1AD1624-C8E8-4207-BEC5-9360FA28BCB8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98AD033-BDD1-9DC4-690F-F798173630F6}"/>
              </a:ext>
            </a:extLst>
          </p:cNvPr>
          <p:cNvGrpSpPr/>
          <p:nvPr/>
        </p:nvGrpSpPr>
        <p:grpSpPr>
          <a:xfrm>
            <a:off x="8148434" y="4217444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DA9C3E80-E9D8-E86C-C7FC-D57735A9B4E7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49EDD63-1125-C8A6-E453-6EFCFFA3F8C4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23C9893-48B0-266A-ECAC-85B64DA6FA79}"/>
              </a:ext>
            </a:extLst>
          </p:cNvPr>
          <p:cNvGrpSpPr/>
          <p:nvPr/>
        </p:nvGrpSpPr>
        <p:grpSpPr>
          <a:xfrm>
            <a:off x="9886923" y="1640365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0C227969-FAAD-0E37-1281-C9C3D1EC7500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5548072C-2BAB-0892-0168-581F5D57E368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40EC88-3C5C-6DD4-ED29-DE59E84B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48" y="4252795"/>
            <a:ext cx="1287718" cy="9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A8EE74A-AFCA-B770-7D20-2E84D4EA7A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42" y="4468868"/>
            <a:ext cx="572670" cy="57267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3177863C-CE3E-D746-8E4D-0B459450C8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2692" y="4588870"/>
            <a:ext cx="830996" cy="29395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778F5B2-126F-4ED1-515D-F8B174A75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978" y="4599636"/>
            <a:ext cx="1153007" cy="36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E1F0B4B-1460-BD0C-6DE7-96DFBEC4A28A}"/>
              </a:ext>
            </a:extLst>
          </p:cNvPr>
          <p:cNvSpPr/>
          <p:nvPr/>
        </p:nvSpPr>
        <p:spPr>
          <a:xfrm>
            <a:off x="1369340" y="5741194"/>
            <a:ext cx="718466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16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협업</a:t>
            </a:r>
            <a:endParaRPr lang="en-US" altLang="ko-KR" sz="1600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altLang="ko-KR" sz="16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Tools</a:t>
            </a:r>
          </a:p>
        </p:txBody>
      </p:sp>
      <p:cxnSp>
        <p:nvCxnSpPr>
          <p:cNvPr id="1108" name="직선 연결선 33">
            <a:extLst>
              <a:ext uri="{FF2B5EF4-FFF2-40B4-BE49-F238E27FC236}">
                <a16:creationId xmlns:a16="http://schemas.microsoft.com/office/drawing/2014/main" id="{17490423-DE01-C308-644F-934162AF1898}"/>
              </a:ext>
            </a:extLst>
          </p:cNvPr>
          <p:cNvCxnSpPr>
            <a:cxnSpLocks/>
          </p:cNvCxnSpPr>
          <p:nvPr/>
        </p:nvCxnSpPr>
        <p:spPr>
          <a:xfrm>
            <a:off x="4207863" y="2245679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직선 연결선 33">
            <a:extLst>
              <a:ext uri="{FF2B5EF4-FFF2-40B4-BE49-F238E27FC236}">
                <a16:creationId xmlns:a16="http://schemas.microsoft.com/office/drawing/2014/main" id="{9AC6673B-3CF8-3A45-9BF4-B4DD8931A3E4}"/>
              </a:ext>
            </a:extLst>
          </p:cNvPr>
          <p:cNvCxnSpPr>
            <a:cxnSpLocks/>
          </p:cNvCxnSpPr>
          <p:nvPr/>
        </p:nvCxnSpPr>
        <p:spPr>
          <a:xfrm>
            <a:off x="5968930" y="2245679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직선 연결선 33">
            <a:extLst>
              <a:ext uri="{FF2B5EF4-FFF2-40B4-BE49-F238E27FC236}">
                <a16:creationId xmlns:a16="http://schemas.microsoft.com/office/drawing/2014/main" id="{91B21EA7-03AC-9A28-B04A-EBA485A4A540}"/>
              </a:ext>
            </a:extLst>
          </p:cNvPr>
          <p:cNvCxnSpPr>
            <a:cxnSpLocks/>
          </p:cNvCxnSpPr>
          <p:nvPr/>
        </p:nvCxnSpPr>
        <p:spPr>
          <a:xfrm>
            <a:off x="7718708" y="2245679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직선 연결선 33">
            <a:extLst>
              <a:ext uri="{FF2B5EF4-FFF2-40B4-BE49-F238E27FC236}">
                <a16:creationId xmlns:a16="http://schemas.microsoft.com/office/drawing/2014/main" id="{66CDE76E-1ABC-12F0-9001-7B0FFD1D7547}"/>
              </a:ext>
            </a:extLst>
          </p:cNvPr>
          <p:cNvCxnSpPr>
            <a:cxnSpLocks/>
          </p:cNvCxnSpPr>
          <p:nvPr/>
        </p:nvCxnSpPr>
        <p:spPr>
          <a:xfrm>
            <a:off x="9468486" y="2245679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직선 연결선 33">
            <a:extLst>
              <a:ext uri="{FF2B5EF4-FFF2-40B4-BE49-F238E27FC236}">
                <a16:creationId xmlns:a16="http://schemas.microsoft.com/office/drawing/2014/main" id="{592DA9C7-6FFE-11F6-A5B8-FBB94A38BEFA}"/>
              </a:ext>
            </a:extLst>
          </p:cNvPr>
          <p:cNvCxnSpPr>
            <a:cxnSpLocks/>
          </p:cNvCxnSpPr>
          <p:nvPr/>
        </p:nvCxnSpPr>
        <p:spPr>
          <a:xfrm>
            <a:off x="2458085" y="351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직선 연결선 33">
            <a:extLst>
              <a:ext uri="{FF2B5EF4-FFF2-40B4-BE49-F238E27FC236}">
                <a16:creationId xmlns:a16="http://schemas.microsoft.com/office/drawing/2014/main" id="{646DC5B7-FA65-EC64-5457-C46B0B77D50C}"/>
              </a:ext>
            </a:extLst>
          </p:cNvPr>
          <p:cNvCxnSpPr>
            <a:cxnSpLocks/>
          </p:cNvCxnSpPr>
          <p:nvPr/>
        </p:nvCxnSpPr>
        <p:spPr>
          <a:xfrm>
            <a:off x="4207863" y="351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직선 연결선 33">
            <a:extLst>
              <a:ext uri="{FF2B5EF4-FFF2-40B4-BE49-F238E27FC236}">
                <a16:creationId xmlns:a16="http://schemas.microsoft.com/office/drawing/2014/main" id="{6CAA63BB-2EAC-6AB8-38E0-62AC38DEBBD6}"/>
              </a:ext>
            </a:extLst>
          </p:cNvPr>
          <p:cNvCxnSpPr>
            <a:cxnSpLocks/>
          </p:cNvCxnSpPr>
          <p:nvPr/>
        </p:nvCxnSpPr>
        <p:spPr>
          <a:xfrm>
            <a:off x="5968930" y="351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직선 연결선 33">
            <a:extLst>
              <a:ext uri="{FF2B5EF4-FFF2-40B4-BE49-F238E27FC236}">
                <a16:creationId xmlns:a16="http://schemas.microsoft.com/office/drawing/2014/main" id="{0EA554B7-80EF-458C-4591-6F49F6D7AB98}"/>
              </a:ext>
            </a:extLst>
          </p:cNvPr>
          <p:cNvCxnSpPr>
            <a:cxnSpLocks/>
          </p:cNvCxnSpPr>
          <p:nvPr/>
        </p:nvCxnSpPr>
        <p:spPr>
          <a:xfrm>
            <a:off x="7718708" y="351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직선 연결선 33">
            <a:extLst>
              <a:ext uri="{FF2B5EF4-FFF2-40B4-BE49-F238E27FC236}">
                <a16:creationId xmlns:a16="http://schemas.microsoft.com/office/drawing/2014/main" id="{E2EC68E1-9A56-2573-D677-CBB3C1A9EE48}"/>
              </a:ext>
            </a:extLst>
          </p:cNvPr>
          <p:cNvCxnSpPr>
            <a:cxnSpLocks/>
          </p:cNvCxnSpPr>
          <p:nvPr/>
        </p:nvCxnSpPr>
        <p:spPr>
          <a:xfrm>
            <a:off x="2458085" y="4774390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직선 연결선 33">
            <a:extLst>
              <a:ext uri="{FF2B5EF4-FFF2-40B4-BE49-F238E27FC236}">
                <a16:creationId xmlns:a16="http://schemas.microsoft.com/office/drawing/2014/main" id="{54C95992-0E75-2554-366E-63F995A5D0E9}"/>
              </a:ext>
            </a:extLst>
          </p:cNvPr>
          <p:cNvCxnSpPr>
            <a:cxnSpLocks/>
          </p:cNvCxnSpPr>
          <p:nvPr/>
        </p:nvCxnSpPr>
        <p:spPr>
          <a:xfrm>
            <a:off x="4207863" y="4774390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직선 연결선 33">
            <a:extLst>
              <a:ext uri="{FF2B5EF4-FFF2-40B4-BE49-F238E27FC236}">
                <a16:creationId xmlns:a16="http://schemas.microsoft.com/office/drawing/2014/main" id="{2C04024D-6B5D-799C-DA73-CDEE3C115473}"/>
              </a:ext>
            </a:extLst>
          </p:cNvPr>
          <p:cNvCxnSpPr>
            <a:cxnSpLocks/>
          </p:cNvCxnSpPr>
          <p:nvPr/>
        </p:nvCxnSpPr>
        <p:spPr>
          <a:xfrm>
            <a:off x="5968930" y="4774390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직선 연결선 33">
            <a:extLst>
              <a:ext uri="{FF2B5EF4-FFF2-40B4-BE49-F238E27FC236}">
                <a16:creationId xmlns:a16="http://schemas.microsoft.com/office/drawing/2014/main" id="{EA83FF46-BF86-7722-CC69-D4C311CDE6B2}"/>
              </a:ext>
            </a:extLst>
          </p:cNvPr>
          <p:cNvCxnSpPr>
            <a:cxnSpLocks/>
          </p:cNvCxnSpPr>
          <p:nvPr/>
        </p:nvCxnSpPr>
        <p:spPr>
          <a:xfrm>
            <a:off x="7718708" y="4774390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직선 연결선 33">
            <a:extLst>
              <a:ext uri="{FF2B5EF4-FFF2-40B4-BE49-F238E27FC236}">
                <a16:creationId xmlns:a16="http://schemas.microsoft.com/office/drawing/2014/main" id="{B396B31D-C4DB-5B07-B7B3-50AEDBBE7AD2}"/>
              </a:ext>
            </a:extLst>
          </p:cNvPr>
          <p:cNvCxnSpPr>
            <a:cxnSpLocks/>
          </p:cNvCxnSpPr>
          <p:nvPr/>
        </p:nvCxnSpPr>
        <p:spPr>
          <a:xfrm>
            <a:off x="2458085" y="605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직선 연결선 33">
            <a:extLst>
              <a:ext uri="{FF2B5EF4-FFF2-40B4-BE49-F238E27FC236}">
                <a16:creationId xmlns:a16="http://schemas.microsoft.com/office/drawing/2014/main" id="{D42BF1F9-5858-5D6F-0C0F-739431DCE48A}"/>
              </a:ext>
            </a:extLst>
          </p:cNvPr>
          <p:cNvCxnSpPr>
            <a:cxnSpLocks/>
          </p:cNvCxnSpPr>
          <p:nvPr/>
        </p:nvCxnSpPr>
        <p:spPr>
          <a:xfrm>
            <a:off x="4207863" y="605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직선 연결선 33">
            <a:extLst>
              <a:ext uri="{FF2B5EF4-FFF2-40B4-BE49-F238E27FC236}">
                <a16:creationId xmlns:a16="http://schemas.microsoft.com/office/drawing/2014/main" id="{4C32BBA2-B63F-05AF-5962-98A45983E01B}"/>
              </a:ext>
            </a:extLst>
          </p:cNvPr>
          <p:cNvCxnSpPr>
            <a:cxnSpLocks/>
          </p:cNvCxnSpPr>
          <p:nvPr/>
        </p:nvCxnSpPr>
        <p:spPr>
          <a:xfrm>
            <a:off x="5968930" y="605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3" name="그래픽 1152">
            <a:extLst>
              <a:ext uri="{FF2B5EF4-FFF2-40B4-BE49-F238E27FC236}">
                <a16:creationId xmlns:a16="http://schemas.microsoft.com/office/drawing/2014/main" id="{AA39E5A8-D494-13D9-D5FA-D69888716F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97877" y="1719951"/>
            <a:ext cx="974621" cy="974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1D2BD3-6511-BE72-97DF-82ADCEBFCE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62269" y="5720113"/>
            <a:ext cx="882009" cy="5723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5FF37F-028A-EBE8-9024-4A38320D40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74233" y="5836643"/>
            <a:ext cx="895414" cy="3737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CC3BC35-F114-2EDB-2E50-F22D253113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73" y="3057190"/>
            <a:ext cx="868882" cy="8164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1A81AF-BAB6-8381-AB48-EAF0BDF6DD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20" y="5679537"/>
            <a:ext cx="708071" cy="639476"/>
          </a:xfrm>
          <a:prstGeom prst="rect">
            <a:avLst/>
          </a:prstGeom>
        </p:spPr>
      </p:pic>
      <p:cxnSp>
        <p:nvCxnSpPr>
          <p:cNvPr id="36" name="직선 연결선 33">
            <a:extLst>
              <a:ext uri="{FF2B5EF4-FFF2-40B4-BE49-F238E27FC236}">
                <a16:creationId xmlns:a16="http://schemas.microsoft.com/office/drawing/2014/main" id="{8C781D64-C5BB-D69C-0D69-CD91EB040133}"/>
              </a:ext>
            </a:extLst>
          </p:cNvPr>
          <p:cNvCxnSpPr>
            <a:cxnSpLocks/>
          </p:cNvCxnSpPr>
          <p:nvPr/>
        </p:nvCxnSpPr>
        <p:spPr>
          <a:xfrm>
            <a:off x="9457197" y="351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1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BF48A39-3935-CE49-FD09-C7695B1E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28" y="1598440"/>
            <a:ext cx="7573318" cy="48115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EF7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77F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03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5047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사이트맵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(USER)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AA88DC-9BFC-BBBC-9DB9-47E52607ED0A}"/>
              </a:ext>
            </a:extLst>
          </p:cNvPr>
          <p:cNvSpPr txBox="1"/>
          <p:nvPr/>
        </p:nvSpPr>
        <p:spPr>
          <a:xfrm>
            <a:off x="5388051" y="1552618"/>
            <a:ext cx="1410781" cy="46166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3969C-D84B-0DC2-7CFF-E6198D02C7FA}"/>
              </a:ext>
            </a:extLst>
          </p:cNvPr>
          <p:cNvSpPr txBox="1"/>
          <p:nvPr/>
        </p:nvSpPr>
        <p:spPr>
          <a:xfrm>
            <a:off x="2291223" y="2301236"/>
            <a:ext cx="1405247" cy="36933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7F7F2F-AE7C-899E-2B03-C815E46106CD}"/>
              </a:ext>
            </a:extLst>
          </p:cNvPr>
          <p:cNvSpPr txBox="1"/>
          <p:nvPr/>
        </p:nvSpPr>
        <p:spPr>
          <a:xfrm>
            <a:off x="3871943" y="2311679"/>
            <a:ext cx="1343683" cy="36933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스케줄 관리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A1D62-DC88-AD55-E43A-8368354BD21B}"/>
              </a:ext>
            </a:extLst>
          </p:cNvPr>
          <p:cNvSpPr txBox="1"/>
          <p:nvPr/>
        </p:nvSpPr>
        <p:spPr>
          <a:xfrm>
            <a:off x="5418419" y="2303728"/>
            <a:ext cx="1372371" cy="36933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장소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37AB6-D101-9781-AB69-CA711E3D5BF1}"/>
              </a:ext>
            </a:extLst>
          </p:cNvPr>
          <p:cNvSpPr txBox="1"/>
          <p:nvPr/>
        </p:nvSpPr>
        <p:spPr>
          <a:xfrm>
            <a:off x="6969491" y="2309501"/>
            <a:ext cx="1368396" cy="36933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3F54C-1929-4C04-6E7C-FF45DC7A9F53}"/>
              </a:ext>
            </a:extLst>
          </p:cNvPr>
          <p:cNvSpPr txBox="1"/>
          <p:nvPr/>
        </p:nvSpPr>
        <p:spPr>
          <a:xfrm>
            <a:off x="8516009" y="2303728"/>
            <a:ext cx="1383365" cy="36933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날씨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9E38A-248F-94AC-48CF-AFC5D2505394}"/>
              </a:ext>
            </a:extLst>
          </p:cNvPr>
          <p:cNvSpPr txBox="1"/>
          <p:nvPr/>
        </p:nvSpPr>
        <p:spPr>
          <a:xfrm>
            <a:off x="2442544" y="2878634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로그인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2A1605-241D-1C57-5812-005A8A5A23AE}"/>
              </a:ext>
            </a:extLst>
          </p:cNvPr>
          <p:cNvSpPr txBox="1"/>
          <p:nvPr/>
        </p:nvSpPr>
        <p:spPr>
          <a:xfrm>
            <a:off x="2442544" y="3409951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회원가입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7EC81C-D822-E09D-5099-FBF73AE09D21}"/>
              </a:ext>
            </a:extLst>
          </p:cNvPr>
          <p:cNvSpPr txBox="1"/>
          <p:nvPr/>
        </p:nvSpPr>
        <p:spPr>
          <a:xfrm>
            <a:off x="2394885" y="3939376"/>
            <a:ext cx="1197923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아이디 찾기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71E05-CB59-FB51-D8FB-040AF9C5EFC3}"/>
              </a:ext>
            </a:extLst>
          </p:cNvPr>
          <p:cNvSpPr txBox="1"/>
          <p:nvPr/>
        </p:nvSpPr>
        <p:spPr>
          <a:xfrm>
            <a:off x="2003246" y="5002720"/>
            <a:ext cx="1981200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임시 비밀번호 발급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DB24C0-1D83-05DF-8CE4-78192D5558C8}"/>
              </a:ext>
            </a:extLst>
          </p:cNvPr>
          <p:cNvSpPr txBox="1"/>
          <p:nvPr/>
        </p:nvSpPr>
        <p:spPr>
          <a:xfrm>
            <a:off x="2315612" y="5530468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회원정보 수정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D1CB9-A8B1-2AA5-89AE-7249655A8E55}"/>
              </a:ext>
            </a:extLst>
          </p:cNvPr>
          <p:cNvSpPr txBox="1"/>
          <p:nvPr/>
        </p:nvSpPr>
        <p:spPr>
          <a:xfrm>
            <a:off x="2315612" y="4475023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비밀번호 찾기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F61662-9ACC-AF09-4CB6-07ACF4F7438A}"/>
              </a:ext>
            </a:extLst>
          </p:cNvPr>
          <p:cNvSpPr txBox="1"/>
          <p:nvPr/>
        </p:nvSpPr>
        <p:spPr>
          <a:xfrm>
            <a:off x="2394885" y="6067136"/>
            <a:ext cx="1197923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탈퇴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D8F83-7188-C9D9-7CD8-CAE0F648981E}"/>
              </a:ext>
            </a:extLst>
          </p:cNvPr>
          <p:cNvSpPr txBox="1"/>
          <p:nvPr/>
        </p:nvSpPr>
        <p:spPr>
          <a:xfrm>
            <a:off x="3992482" y="2878634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날짜 선택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AB1154-5A31-8195-CC21-9190E073E85C}"/>
              </a:ext>
            </a:extLst>
          </p:cNvPr>
          <p:cNvSpPr txBox="1"/>
          <p:nvPr/>
        </p:nvSpPr>
        <p:spPr>
          <a:xfrm>
            <a:off x="3992482" y="3409951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여행지 선택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1CAAFA-2643-9B40-0ECB-66AA761652A0}"/>
              </a:ext>
            </a:extLst>
          </p:cNvPr>
          <p:cNvSpPr txBox="1"/>
          <p:nvPr/>
        </p:nvSpPr>
        <p:spPr>
          <a:xfrm>
            <a:off x="3944823" y="3939376"/>
            <a:ext cx="1197923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메모 기능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F0B5BA-5A83-A61C-33D9-B58C03928C74}"/>
              </a:ext>
            </a:extLst>
          </p:cNvPr>
          <p:cNvSpPr txBox="1"/>
          <p:nvPr/>
        </p:nvSpPr>
        <p:spPr>
          <a:xfrm>
            <a:off x="3553184" y="4475023"/>
            <a:ext cx="1981200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스케줄 수정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AEFD93-7902-07EA-3C44-677B27520793}"/>
              </a:ext>
            </a:extLst>
          </p:cNvPr>
          <p:cNvSpPr txBox="1"/>
          <p:nvPr/>
        </p:nvSpPr>
        <p:spPr>
          <a:xfrm>
            <a:off x="3865550" y="5002720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스케줄 조회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2E3759-B3C9-DBCB-6B44-4550E3B98CAA}"/>
              </a:ext>
            </a:extLst>
          </p:cNvPr>
          <p:cNvSpPr txBox="1"/>
          <p:nvPr/>
        </p:nvSpPr>
        <p:spPr>
          <a:xfrm>
            <a:off x="5553302" y="2878634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여행지 검색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1908AA-95C9-3BD9-6A66-83D82CA2812D}"/>
              </a:ext>
            </a:extLst>
          </p:cNvPr>
          <p:cNvSpPr txBox="1"/>
          <p:nvPr/>
        </p:nvSpPr>
        <p:spPr>
          <a:xfrm>
            <a:off x="5505643" y="3409951"/>
            <a:ext cx="1197923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여행지 리스트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7662F9-1948-1CDF-EB84-DB4C1AC2E03F}"/>
              </a:ext>
            </a:extLst>
          </p:cNvPr>
          <p:cNvSpPr txBox="1"/>
          <p:nvPr/>
        </p:nvSpPr>
        <p:spPr>
          <a:xfrm>
            <a:off x="5345867" y="3939376"/>
            <a:ext cx="151747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여행지 상세보기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0F9AC3-DEE4-CD46-B9F8-A84EB568E264}"/>
              </a:ext>
            </a:extLst>
          </p:cNvPr>
          <p:cNvSpPr txBox="1"/>
          <p:nvPr/>
        </p:nvSpPr>
        <p:spPr>
          <a:xfrm>
            <a:off x="5114004" y="4475023"/>
            <a:ext cx="1981200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찜 기능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E13968-4C02-AF0D-52D5-D2BF9131AD41}"/>
              </a:ext>
            </a:extLst>
          </p:cNvPr>
          <p:cNvSpPr txBox="1"/>
          <p:nvPr/>
        </p:nvSpPr>
        <p:spPr>
          <a:xfrm>
            <a:off x="5426370" y="5002720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리뷰 기능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C4BC79-001B-2DAA-AD47-E2CBE51FEF82}"/>
              </a:ext>
            </a:extLst>
          </p:cNvPr>
          <p:cNvSpPr txBox="1"/>
          <p:nvPr/>
        </p:nvSpPr>
        <p:spPr>
          <a:xfrm>
            <a:off x="7102387" y="2878634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날짜 선택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7B9C91-D653-F50B-27F6-D2A467CD147C}"/>
              </a:ext>
            </a:extLst>
          </p:cNvPr>
          <p:cNvSpPr txBox="1"/>
          <p:nvPr/>
        </p:nvSpPr>
        <p:spPr>
          <a:xfrm>
            <a:off x="7054728" y="3409951"/>
            <a:ext cx="1197923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노선 리스트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B98F17-C2D1-EA0C-12A5-7ECA4C4A8015}"/>
              </a:ext>
            </a:extLst>
          </p:cNvPr>
          <p:cNvSpPr txBox="1"/>
          <p:nvPr/>
        </p:nvSpPr>
        <p:spPr>
          <a:xfrm>
            <a:off x="6894952" y="3939376"/>
            <a:ext cx="151747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 예약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0E4FF5-91F8-35DD-0430-CACC66947A92}"/>
              </a:ext>
            </a:extLst>
          </p:cNvPr>
          <p:cNvSpPr txBox="1"/>
          <p:nvPr/>
        </p:nvSpPr>
        <p:spPr>
          <a:xfrm>
            <a:off x="6663089" y="4475023"/>
            <a:ext cx="1981200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 구매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C0CA2-1C42-E26A-AE4B-24CD0C3CF0DC}"/>
              </a:ext>
            </a:extLst>
          </p:cNvPr>
          <p:cNvSpPr txBox="1"/>
          <p:nvPr/>
        </p:nvSpPr>
        <p:spPr>
          <a:xfrm>
            <a:off x="6975455" y="5002720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구매 취소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F6B37-0386-A3AF-7ED9-A250A4C83DB7}"/>
              </a:ext>
            </a:extLst>
          </p:cNvPr>
          <p:cNvSpPr txBox="1"/>
          <p:nvPr/>
        </p:nvSpPr>
        <p:spPr>
          <a:xfrm>
            <a:off x="3865550" y="5551360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동선 추천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21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03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5047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사이트맵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(ADMIN)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9269F9-9046-8B78-ED46-BD79DF5EE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33336"/>
            <a:ext cx="7772400" cy="4991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A3B005-851A-E45C-1060-78315BFF591F}"/>
              </a:ext>
            </a:extLst>
          </p:cNvPr>
          <p:cNvSpPr txBox="1"/>
          <p:nvPr/>
        </p:nvSpPr>
        <p:spPr>
          <a:xfrm>
            <a:off x="5414839" y="1853674"/>
            <a:ext cx="1368714" cy="46166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307B5-CBF3-A28D-F219-95B4B4C19905}"/>
              </a:ext>
            </a:extLst>
          </p:cNvPr>
          <p:cNvSpPr txBox="1"/>
          <p:nvPr/>
        </p:nvSpPr>
        <p:spPr>
          <a:xfrm>
            <a:off x="3367680" y="2586389"/>
            <a:ext cx="1102605" cy="32823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33063-99D9-7468-C0BC-7A33C5D8FA17}"/>
              </a:ext>
            </a:extLst>
          </p:cNvPr>
          <p:cNvSpPr txBox="1"/>
          <p:nvPr/>
        </p:nvSpPr>
        <p:spPr>
          <a:xfrm>
            <a:off x="5337636" y="2586389"/>
            <a:ext cx="1517476" cy="32823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관리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F00E18-5509-BE9C-E4CB-1B6079BC6FBF}"/>
              </a:ext>
            </a:extLst>
          </p:cNvPr>
          <p:cNvSpPr txBox="1"/>
          <p:nvPr/>
        </p:nvSpPr>
        <p:spPr>
          <a:xfrm>
            <a:off x="7510938" y="2586389"/>
            <a:ext cx="1517476" cy="32823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추가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E646C-077D-DD2B-DD5A-F5A5F0FF43EA}"/>
              </a:ext>
            </a:extLst>
          </p:cNvPr>
          <p:cNvSpPr txBox="1"/>
          <p:nvPr/>
        </p:nvSpPr>
        <p:spPr>
          <a:xfrm>
            <a:off x="3367680" y="3151179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조회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DAE3F-6C29-208A-149C-C187ED33265A}"/>
              </a:ext>
            </a:extLst>
          </p:cNvPr>
          <p:cNvSpPr txBox="1"/>
          <p:nvPr/>
        </p:nvSpPr>
        <p:spPr>
          <a:xfrm>
            <a:off x="5545072" y="3151179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업체 조회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0AAA9-606D-CDB3-5C70-CEDC78F1AB3A}"/>
              </a:ext>
            </a:extLst>
          </p:cNvPr>
          <p:cNvSpPr txBox="1"/>
          <p:nvPr/>
        </p:nvSpPr>
        <p:spPr>
          <a:xfrm>
            <a:off x="3367680" y="3663980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삭제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4ADE41-7C27-F2D7-47C3-62926E72984B}"/>
              </a:ext>
            </a:extLst>
          </p:cNvPr>
          <p:cNvSpPr txBox="1"/>
          <p:nvPr/>
        </p:nvSpPr>
        <p:spPr>
          <a:xfrm>
            <a:off x="3262338" y="4180465"/>
            <a:ext cx="131328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권한 수정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635AAD-DCF8-CE8B-EEEC-583A6B04C5C2}"/>
              </a:ext>
            </a:extLst>
          </p:cNvPr>
          <p:cNvSpPr txBox="1"/>
          <p:nvPr/>
        </p:nvSpPr>
        <p:spPr>
          <a:xfrm>
            <a:off x="5545072" y="3663980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기간 연장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11F1E-EAEE-EB08-FAA2-8FBEACF93867}"/>
              </a:ext>
            </a:extLst>
          </p:cNvPr>
          <p:cNvSpPr txBox="1"/>
          <p:nvPr/>
        </p:nvSpPr>
        <p:spPr>
          <a:xfrm>
            <a:off x="5468995" y="4180465"/>
            <a:ext cx="1254758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정보 수정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7A3B1B-B767-A194-7D13-685E811DA725}"/>
              </a:ext>
            </a:extLst>
          </p:cNvPr>
          <p:cNvSpPr txBox="1"/>
          <p:nvPr/>
        </p:nvSpPr>
        <p:spPr>
          <a:xfrm>
            <a:off x="5545072" y="4697590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삭제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DCCA4F-4938-52D4-AC8F-94173315D9D6}"/>
              </a:ext>
            </a:extLst>
          </p:cNvPr>
          <p:cNvSpPr txBox="1"/>
          <p:nvPr/>
        </p:nvSpPr>
        <p:spPr>
          <a:xfrm>
            <a:off x="5545072" y="5217702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상세 보기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3B9139-5097-0963-DAC2-E4FC9DB845A8}"/>
              </a:ext>
            </a:extLst>
          </p:cNvPr>
          <p:cNvSpPr txBox="1"/>
          <p:nvPr/>
        </p:nvSpPr>
        <p:spPr>
          <a:xfrm>
            <a:off x="7718374" y="3151179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글 작성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7C3D6-55E8-C449-A0DE-914BA5311817}"/>
              </a:ext>
            </a:extLst>
          </p:cNvPr>
          <p:cNvSpPr txBox="1"/>
          <p:nvPr/>
        </p:nvSpPr>
        <p:spPr>
          <a:xfrm>
            <a:off x="7718374" y="3663980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이미지 게시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5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25703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" panose="02000503000000020004" pitchFamily="2" charset="-127"/>
              </a:rPr>
              <a:t>ERD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03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5742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C10A6A-356D-34E4-79C7-EE18A1619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2"/>
          <a:stretch/>
        </p:blipFill>
        <p:spPr bwMode="auto">
          <a:xfrm>
            <a:off x="3051060" y="1211722"/>
            <a:ext cx="6089881" cy="529583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80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820</Words>
  <Application>Microsoft Macintosh PowerPoint</Application>
  <PresentationFormat>와이드스크린</PresentationFormat>
  <Paragraphs>283</Paragraphs>
  <Slides>33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맑은 고딕</vt:lpstr>
      <vt:lpstr>에스코어 드림 8 Heavy</vt:lpstr>
      <vt:lpstr>S-Core Dream 6 Bold</vt:lpstr>
      <vt:lpstr>S-Core Dream 5 Medium</vt:lpstr>
      <vt:lpstr>에스코어 드림 4 Regular</vt:lpstr>
      <vt:lpstr>S-Core Dream 8 Heavy</vt:lpstr>
      <vt:lpstr>Arial</vt:lpstr>
      <vt:lpstr>에스코어 드림 6 Bold</vt:lpstr>
      <vt:lpstr>에스코어 드림 7 ExtraBold</vt:lpstr>
      <vt:lpstr>에스코어 드림 5 Medium</vt:lpstr>
      <vt:lpstr>에스코어드림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GGG</dc:creator>
  <cp:lastModifiedBy>Microsoft Office User</cp:lastModifiedBy>
  <cp:revision>85</cp:revision>
  <dcterms:created xsi:type="dcterms:W3CDTF">2023-11-13T10:03:10Z</dcterms:created>
  <dcterms:modified xsi:type="dcterms:W3CDTF">2023-11-15T04:33:27Z</dcterms:modified>
</cp:coreProperties>
</file>